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9"/>
  </p:notesMasterIdLst>
  <p:sldIdLst>
    <p:sldId id="320" r:id="rId2"/>
    <p:sldId id="314" r:id="rId3"/>
    <p:sldId id="315" r:id="rId4"/>
    <p:sldId id="316" r:id="rId5"/>
    <p:sldId id="317" r:id="rId6"/>
    <p:sldId id="318" r:id="rId7"/>
    <p:sldId id="319" r:id="rId8"/>
    <p:sldId id="325" r:id="rId9"/>
    <p:sldId id="324" r:id="rId10"/>
    <p:sldId id="323" r:id="rId11"/>
    <p:sldId id="322" r:id="rId12"/>
    <p:sldId id="326" r:id="rId13"/>
    <p:sldId id="327" r:id="rId14"/>
    <p:sldId id="328" r:id="rId15"/>
    <p:sldId id="329" r:id="rId16"/>
    <p:sldId id="330" r:id="rId17"/>
    <p:sldId id="321" r:id="rId18"/>
  </p:sldIdLst>
  <p:sldSz cx="9144000" cy="5143500" type="screen16x9"/>
  <p:notesSz cx="6858000" cy="9144000"/>
  <p:embeddedFontLst>
    <p:embeddedFont>
      <p:font typeface="Karla" charset="0"/>
      <p:regular r:id="rId20"/>
      <p:bold r:id="rId21"/>
      <p:italic r:id="rId22"/>
      <p:boldItalic r:id="rId23"/>
    </p:embeddedFont>
    <p:embeddedFont>
      <p:font typeface="華康粗黑體" pitchFamily="49" charset="-120"/>
      <p:regular r:id="rId24"/>
    </p:embeddedFont>
    <p:embeddedFont>
      <p:font typeface="Yu Gothic Medium" pitchFamily="34" charset="-128"/>
      <p:regular r:id="rId25"/>
    </p:embeddedFont>
    <p:embeddedFont>
      <p:font typeface="華康新綜藝體" pitchFamily="81" charset="-120"/>
      <p:regular r:id="rId26"/>
    </p:embeddedFont>
    <p:embeddedFont>
      <p:font typeface="GenSenRounded JP R" pitchFamily="34" charset="-128"/>
      <p:regular r:id="rId27"/>
    </p:embeddedFont>
    <p:embeddedFont>
      <p:font typeface="Figtree" charset="0"/>
      <p:regular r:id="rId28"/>
      <p:bold r:id="rId29"/>
      <p:italic r:id="rId30"/>
      <p:boldItalic r:id="rId31"/>
    </p:embeddedFont>
    <p:embeddedFont>
      <p:font typeface="源泉圓體 R" pitchFamily="34" charset="-120"/>
      <p:regular r:id="rId32"/>
    </p:embeddedFont>
    <p:embeddedFont>
      <p:font typeface="源泉圓體 B" pitchFamily="34" charset="-120"/>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DA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40D5839A-08AD-4AFB-8F73-83D8702EB3CD}">
  <a:tblStyle styleId="{40D5839A-08AD-4AFB-8F73-83D8702EB3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41C98A7-B54F-455D-B520-BAC95089D70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41" y="-61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051836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96"/>
        <p:cNvGrpSpPr/>
        <p:nvPr/>
      </p:nvGrpSpPr>
      <p:grpSpPr>
        <a:xfrm>
          <a:off x="0" y="0"/>
          <a:ext cx="0" cy="0"/>
          <a:chOff x="0" y="0"/>
          <a:chExt cx="0" cy="0"/>
        </a:xfrm>
      </p:grpSpPr>
      <p:grpSp>
        <p:nvGrpSpPr>
          <p:cNvPr id="497" name="Google Shape;497;p29"/>
          <p:cNvGrpSpPr/>
          <p:nvPr/>
        </p:nvGrpSpPr>
        <p:grpSpPr>
          <a:xfrm>
            <a:off x="137400" y="137700"/>
            <a:ext cx="8876100" cy="4868387"/>
            <a:chOff x="137400" y="137700"/>
            <a:chExt cx="8876100" cy="4868387"/>
          </a:xfrm>
        </p:grpSpPr>
        <p:sp>
          <p:nvSpPr>
            <p:cNvPr id="498" name="Google Shape;498;p29"/>
            <p:cNvSpPr/>
            <p:nvPr/>
          </p:nvSpPr>
          <p:spPr>
            <a:xfrm>
              <a:off x="137400" y="137700"/>
              <a:ext cx="8876100" cy="189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 name="Google Shape;499;p29"/>
            <p:cNvGrpSpPr/>
            <p:nvPr/>
          </p:nvGrpSpPr>
          <p:grpSpPr>
            <a:xfrm>
              <a:off x="8844458" y="183619"/>
              <a:ext cx="95883" cy="90921"/>
              <a:chOff x="9836708" y="522994"/>
              <a:chExt cx="95883" cy="90921"/>
            </a:xfrm>
          </p:grpSpPr>
          <p:sp>
            <p:nvSpPr>
              <p:cNvPr id="500" name="Google Shape;500;p29"/>
              <p:cNvSpPr/>
              <p:nvPr/>
            </p:nvSpPr>
            <p:spPr>
              <a:xfrm>
                <a:off x="9836708" y="522994"/>
                <a:ext cx="87301" cy="90921"/>
              </a:xfrm>
              <a:custGeom>
                <a:avLst/>
                <a:gdLst/>
                <a:ahLst/>
                <a:cxnLst/>
                <a:rect l="l" t="t" r="r" b="b"/>
                <a:pathLst>
                  <a:path w="651" h="678" extrusionOk="0">
                    <a:moveTo>
                      <a:pt x="594" y="1"/>
                    </a:moveTo>
                    <a:lnTo>
                      <a:pt x="0" y="621"/>
                    </a:lnTo>
                    <a:lnTo>
                      <a:pt x="57" y="677"/>
                    </a:lnTo>
                    <a:lnTo>
                      <a:pt x="650" y="55"/>
                    </a:lnTo>
                    <a:lnTo>
                      <a:pt x="5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9838451" y="525408"/>
                <a:ext cx="94140" cy="87167"/>
              </a:xfrm>
              <a:custGeom>
                <a:avLst/>
                <a:gdLst/>
                <a:ahLst/>
                <a:cxnLst/>
                <a:rect l="l" t="t" r="r" b="b"/>
                <a:pathLst>
                  <a:path w="702" h="650" extrusionOk="0">
                    <a:moveTo>
                      <a:pt x="54" y="1"/>
                    </a:moveTo>
                    <a:lnTo>
                      <a:pt x="0" y="58"/>
                    </a:lnTo>
                    <a:lnTo>
                      <a:pt x="647" y="649"/>
                    </a:lnTo>
                    <a:lnTo>
                      <a:pt x="701" y="592"/>
                    </a:lnTo>
                    <a:lnTo>
                      <a:pt x="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 name="Google Shape;502;p29"/>
            <p:cNvSpPr/>
            <p:nvPr/>
          </p:nvSpPr>
          <p:spPr>
            <a:xfrm>
              <a:off x="8354298" y="218416"/>
              <a:ext cx="92665" cy="13276"/>
            </a:xfrm>
            <a:custGeom>
              <a:avLst/>
              <a:gdLst/>
              <a:ahLst/>
              <a:cxnLst/>
              <a:rect l="l" t="t" r="r" b="b"/>
              <a:pathLst>
                <a:path w="691" h="99" extrusionOk="0">
                  <a:moveTo>
                    <a:pt x="1" y="0"/>
                  </a:moveTo>
                  <a:lnTo>
                    <a:pt x="1" y="99"/>
                  </a:lnTo>
                  <a:lnTo>
                    <a:pt x="690" y="99"/>
                  </a:lnTo>
                  <a:lnTo>
                    <a:pt x="6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29"/>
            <p:cNvGrpSpPr/>
            <p:nvPr/>
          </p:nvGrpSpPr>
          <p:grpSpPr>
            <a:xfrm>
              <a:off x="8605825" y="175800"/>
              <a:ext cx="107100" cy="98525"/>
              <a:chOff x="8377225" y="355925"/>
              <a:chExt cx="107100" cy="98525"/>
            </a:xfrm>
          </p:grpSpPr>
          <p:sp>
            <p:nvSpPr>
              <p:cNvPr id="504" name="Google Shape;504;p29"/>
              <p:cNvSpPr/>
              <p:nvPr/>
            </p:nvSpPr>
            <p:spPr>
              <a:xfrm>
                <a:off x="8377225" y="385450"/>
                <a:ext cx="69000" cy="690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8415325" y="355925"/>
                <a:ext cx="69000" cy="690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29"/>
            <p:cNvSpPr/>
            <p:nvPr/>
          </p:nvSpPr>
          <p:spPr>
            <a:xfrm>
              <a:off x="137400" y="326700"/>
              <a:ext cx="8869073" cy="4679387"/>
            </a:xfrm>
            <a:custGeom>
              <a:avLst/>
              <a:gdLst/>
              <a:ahLst/>
              <a:cxnLst/>
              <a:rect l="l" t="t" r="r" b="b"/>
              <a:pathLst>
                <a:path w="63346" h="26140" extrusionOk="0">
                  <a:moveTo>
                    <a:pt x="1" y="0"/>
                  </a:moveTo>
                  <a:lnTo>
                    <a:pt x="1" y="26001"/>
                  </a:lnTo>
                  <a:cubicBezTo>
                    <a:pt x="1" y="26077"/>
                    <a:pt x="234" y="26139"/>
                    <a:pt x="523" y="26139"/>
                  </a:cubicBezTo>
                  <a:lnTo>
                    <a:pt x="63345" y="26139"/>
                  </a:lnTo>
                  <a:lnTo>
                    <a:pt x="633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07"/>
        <p:cNvGrpSpPr/>
        <p:nvPr/>
      </p:nvGrpSpPr>
      <p:grpSpPr>
        <a:xfrm>
          <a:off x="0" y="0"/>
          <a:ext cx="0" cy="0"/>
          <a:chOff x="0" y="0"/>
          <a:chExt cx="0" cy="0"/>
        </a:xfrm>
      </p:grpSpPr>
      <p:grpSp>
        <p:nvGrpSpPr>
          <p:cNvPr id="508" name="Google Shape;508;p30"/>
          <p:cNvGrpSpPr/>
          <p:nvPr/>
        </p:nvGrpSpPr>
        <p:grpSpPr>
          <a:xfrm>
            <a:off x="324550" y="317747"/>
            <a:ext cx="8494878" cy="4508007"/>
            <a:chOff x="324550" y="317747"/>
            <a:chExt cx="8494878" cy="4508007"/>
          </a:xfrm>
        </p:grpSpPr>
        <p:grpSp>
          <p:nvGrpSpPr>
            <p:cNvPr id="509" name="Google Shape;509;p30"/>
            <p:cNvGrpSpPr/>
            <p:nvPr/>
          </p:nvGrpSpPr>
          <p:grpSpPr>
            <a:xfrm>
              <a:off x="324572" y="317747"/>
              <a:ext cx="8494857" cy="189085"/>
              <a:chOff x="324572" y="317747"/>
              <a:chExt cx="8494857" cy="189085"/>
            </a:xfrm>
          </p:grpSpPr>
          <p:sp>
            <p:nvSpPr>
              <p:cNvPr id="510" name="Google Shape;510;p30"/>
              <p:cNvSpPr/>
              <p:nvPr/>
            </p:nvSpPr>
            <p:spPr>
              <a:xfrm>
                <a:off x="324572" y="317747"/>
                <a:ext cx="8494857" cy="189085"/>
              </a:xfrm>
              <a:custGeom>
                <a:avLst/>
                <a:gdLst/>
                <a:ahLst/>
                <a:cxnLst/>
                <a:rect l="l" t="t" r="r" b="b"/>
                <a:pathLst>
                  <a:path w="63346" h="1410" extrusionOk="0">
                    <a:moveTo>
                      <a:pt x="59663" y="716"/>
                    </a:moveTo>
                    <a:lnTo>
                      <a:pt x="59663" y="815"/>
                    </a:lnTo>
                    <a:lnTo>
                      <a:pt x="58974" y="815"/>
                    </a:lnTo>
                    <a:lnTo>
                      <a:pt x="58974" y="716"/>
                    </a:lnTo>
                    <a:close/>
                    <a:moveTo>
                      <a:pt x="61211" y="313"/>
                    </a:moveTo>
                    <a:lnTo>
                      <a:pt x="61211" y="887"/>
                    </a:lnTo>
                    <a:lnTo>
                      <a:pt x="60924" y="887"/>
                    </a:lnTo>
                    <a:lnTo>
                      <a:pt x="60924" y="1112"/>
                    </a:lnTo>
                    <a:lnTo>
                      <a:pt x="60351" y="1112"/>
                    </a:lnTo>
                    <a:lnTo>
                      <a:pt x="60351" y="538"/>
                    </a:lnTo>
                    <a:lnTo>
                      <a:pt x="60637" y="538"/>
                    </a:lnTo>
                    <a:lnTo>
                      <a:pt x="60637" y="313"/>
                    </a:lnTo>
                    <a:close/>
                    <a:moveTo>
                      <a:pt x="137" y="1"/>
                    </a:moveTo>
                    <a:cubicBezTo>
                      <a:pt x="61" y="1"/>
                      <a:pt x="1" y="62"/>
                      <a:pt x="1" y="137"/>
                    </a:cubicBezTo>
                    <a:lnTo>
                      <a:pt x="1" y="1409"/>
                    </a:lnTo>
                    <a:lnTo>
                      <a:pt x="63345" y="1409"/>
                    </a:lnTo>
                    <a:lnTo>
                      <a:pt x="63345" y="137"/>
                    </a:lnTo>
                    <a:cubicBezTo>
                      <a:pt x="63345" y="62"/>
                      <a:pt x="63285" y="1"/>
                      <a:pt x="63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8232650" y="343275"/>
                <a:ext cx="322200" cy="134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 name="Google Shape;512;p30"/>
            <p:cNvSpPr/>
            <p:nvPr/>
          </p:nvSpPr>
          <p:spPr>
            <a:xfrm>
              <a:off x="324550" y="490125"/>
              <a:ext cx="8494800" cy="475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324572" y="1320314"/>
              <a:ext cx="8494857" cy="3505439"/>
            </a:xfrm>
            <a:custGeom>
              <a:avLst/>
              <a:gdLst/>
              <a:ahLst/>
              <a:cxnLst/>
              <a:rect l="l" t="t" r="r" b="b"/>
              <a:pathLst>
                <a:path w="63346" h="26140" extrusionOk="0">
                  <a:moveTo>
                    <a:pt x="1" y="0"/>
                  </a:moveTo>
                  <a:lnTo>
                    <a:pt x="1" y="26001"/>
                  </a:lnTo>
                  <a:cubicBezTo>
                    <a:pt x="1" y="26077"/>
                    <a:pt x="234" y="26139"/>
                    <a:pt x="523" y="26139"/>
                  </a:cubicBezTo>
                  <a:lnTo>
                    <a:pt x="63345" y="26139"/>
                  </a:lnTo>
                  <a:lnTo>
                    <a:pt x="633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324572" y="687876"/>
              <a:ext cx="8494857" cy="632561"/>
            </a:xfrm>
            <a:custGeom>
              <a:avLst/>
              <a:gdLst/>
              <a:ahLst/>
              <a:cxnLst/>
              <a:rect l="l" t="t" r="r" b="b"/>
              <a:pathLst>
                <a:path w="63346" h="4717" extrusionOk="0">
                  <a:moveTo>
                    <a:pt x="50513" y="3017"/>
                  </a:moveTo>
                  <a:cubicBezTo>
                    <a:pt x="50700" y="3017"/>
                    <a:pt x="50853" y="3170"/>
                    <a:pt x="50853" y="3357"/>
                  </a:cubicBezTo>
                  <a:cubicBezTo>
                    <a:pt x="50853" y="3433"/>
                    <a:pt x="50827" y="3503"/>
                    <a:pt x="50784" y="3561"/>
                  </a:cubicBezTo>
                  <a:lnTo>
                    <a:pt x="51093" y="3869"/>
                  </a:lnTo>
                  <a:lnTo>
                    <a:pt x="51035" y="3929"/>
                  </a:lnTo>
                  <a:lnTo>
                    <a:pt x="50727" y="3620"/>
                  </a:lnTo>
                  <a:cubicBezTo>
                    <a:pt x="50668" y="3668"/>
                    <a:pt x="50594" y="3697"/>
                    <a:pt x="50513" y="3697"/>
                  </a:cubicBezTo>
                  <a:cubicBezTo>
                    <a:pt x="50326" y="3697"/>
                    <a:pt x="50174" y="3544"/>
                    <a:pt x="50174" y="3357"/>
                  </a:cubicBezTo>
                  <a:cubicBezTo>
                    <a:pt x="50174" y="3168"/>
                    <a:pt x="50326" y="3017"/>
                    <a:pt x="50513" y="3017"/>
                  </a:cubicBezTo>
                  <a:close/>
                  <a:moveTo>
                    <a:pt x="12828" y="2996"/>
                  </a:moveTo>
                  <a:lnTo>
                    <a:pt x="12828" y="3950"/>
                  </a:lnTo>
                  <a:lnTo>
                    <a:pt x="1549" y="3950"/>
                  </a:lnTo>
                  <a:cubicBezTo>
                    <a:pt x="1531" y="3950"/>
                    <a:pt x="1516" y="3935"/>
                    <a:pt x="1516" y="3917"/>
                  </a:cubicBezTo>
                  <a:lnTo>
                    <a:pt x="1516" y="3029"/>
                  </a:lnTo>
                  <a:cubicBezTo>
                    <a:pt x="1516" y="3011"/>
                    <a:pt x="1531" y="2996"/>
                    <a:pt x="1549" y="2996"/>
                  </a:cubicBezTo>
                  <a:close/>
                  <a:moveTo>
                    <a:pt x="49290" y="2994"/>
                  </a:moveTo>
                  <a:cubicBezTo>
                    <a:pt x="49308" y="2994"/>
                    <a:pt x="49323" y="3009"/>
                    <a:pt x="49323" y="3027"/>
                  </a:cubicBezTo>
                  <a:lnTo>
                    <a:pt x="49323" y="3917"/>
                  </a:lnTo>
                  <a:cubicBezTo>
                    <a:pt x="49323" y="3935"/>
                    <a:pt x="49308" y="3950"/>
                    <a:pt x="49290" y="3950"/>
                  </a:cubicBezTo>
                  <a:lnTo>
                    <a:pt x="42041" y="3950"/>
                  </a:lnTo>
                  <a:lnTo>
                    <a:pt x="42041" y="2994"/>
                  </a:lnTo>
                  <a:close/>
                  <a:moveTo>
                    <a:pt x="56003" y="2973"/>
                  </a:moveTo>
                  <a:lnTo>
                    <a:pt x="56003" y="3971"/>
                  </a:lnTo>
                  <a:lnTo>
                    <a:pt x="55005" y="3971"/>
                  </a:lnTo>
                  <a:lnTo>
                    <a:pt x="55005" y="2973"/>
                  </a:lnTo>
                  <a:close/>
                  <a:moveTo>
                    <a:pt x="57956" y="2973"/>
                  </a:moveTo>
                  <a:lnTo>
                    <a:pt x="57956" y="3971"/>
                  </a:lnTo>
                  <a:lnTo>
                    <a:pt x="56960" y="3971"/>
                  </a:lnTo>
                  <a:lnTo>
                    <a:pt x="56960" y="2973"/>
                  </a:lnTo>
                  <a:close/>
                  <a:moveTo>
                    <a:pt x="59860" y="2973"/>
                  </a:moveTo>
                  <a:lnTo>
                    <a:pt x="59860" y="3971"/>
                  </a:lnTo>
                  <a:lnTo>
                    <a:pt x="58864" y="3971"/>
                  </a:lnTo>
                  <a:lnTo>
                    <a:pt x="58864" y="2973"/>
                  </a:lnTo>
                  <a:close/>
                  <a:moveTo>
                    <a:pt x="61617" y="2973"/>
                  </a:moveTo>
                  <a:lnTo>
                    <a:pt x="61617" y="3971"/>
                  </a:lnTo>
                  <a:lnTo>
                    <a:pt x="60620" y="3971"/>
                  </a:lnTo>
                  <a:lnTo>
                    <a:pt x="60620" y="2973"/>
                  </a:lnTo>
                  <a:close/>
                  <a:moveTo>
                    <a:pt x="8647" y="0"/>
                  </a:moveTo>
                  <a:lnTo>
                    <a:pt x="1998" y="12"/>
                  </a:lnTo>
                  <a:cubicBezTo>
                    <a:pt x="1626" y="13"/>
                    <a:pt x="1274" y="181"/>
                    <a:pt x="1046" y="466"/>
                  </a:cubicBezTo>
                  <a:lnTo>
                    <a:pt x="1" y="1776"/>
                  </a:lnTo>
                  <a:lnTo>
                    <a:pt x="1" y="4716"/>
                  </a:lnTo>
                  <a:lnTo>
                    <a:pt x="63345" y="4716"/>
                  </a:lnTo>
                  <a:lnTo>
                    <a:pt x="63345" y="1561"/>
                  </a:lnTo>
                  <a:lnTo>
                    <a:pt x="42041" y="1561"/>
                  </a:lnTo>
                  <a:lnTo>
                    <a:pt x="42041" y="1558"/>
                  </a:lnTo>
                  <a:lnTo>
                    <a:pt x="12828" y="1558"/>
                  </a:lnTo>
                  <a:lnTo>
                    <a:pt x="12828" y="1561"/>
                  </a:lnTo>
                  <a:lnTo>
                    <a:pt x="10661" y="1561"/>
                  </a:lnTo>
                  <a:cubicBezTo>
                    <a:pt x="10436" y="1561"/>
                    <a:pt x="10228" y="1446"/>
                    <a:pt x="10111" y="1259"/>
                  </a:cubicBezTo>
                  <a:lnTo>
                    <a:pt x="9684" y="570"/>
                  </a:lnTo>
                  <a:cubicBezTo>
                    <a:pt x="9464" y="215"/>
                    <a:pt x="9072" y="0"/>
                    <a:pt x="86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 name="Google Shape;515;p30"/>
            <p:cNvGrpSpPr/>
            <p:nvPr/>
          </p:nvGrpSpPr>
          <p:grpSpPr>
            <a:xfrm>
              <a:off x="8615858" y="363744"/>
              <a:ext cx="95883" cy="90921"/>
              <a:chOff x="9836708" y="522994"/>
              <a:chExt cx="95883" cy="90921"/>
            </a:xfrm>
          </p:grpSpPr>
          <p:sp>
            <p:nvSpPr>
              <p:cNvPr id="516" name="Google Shape;516;p30"/>
              <p:cNvSpPr/>
              <p:nvPr/>
            </p:nvSpPr>
            <p:spPr>
              <a:xfrm>
                <a:off x="9836708" y="522994"/>
                <a:ext cx="87301" cy="90921"/>
              </a:xfrm>
              <a:custGeom>
                <a:avLst/>
                <a:gdLst/>
                <a:ahLst/>
                <a:cxnLst/>
                <a:rect l="l" t="t" r="r" b="b"/>
                <a:pathLst>
                  <a:path w="651" h="678" extrusionOk="0">
                    <a:moveTo>
                      <a:pt x="594" y="1"/>
                    </a:moveTo>
                    <a:lnTo>
                      <a:pt x="0" y="621"/>
                    </a:lnTo>
                    <a:lnTo>
                      <a:pt x="57" y="677"/>
                    </a:lnTo>
                    <a:lnTo>
                      <a:pt x="650" y="55"/>
                    </a:lnTo>
                    <a:lnTo>
                      <a:pt x="5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9838451" y="525408"/>
                <a:ext cx="94140" cy="87167"/>
              </a:xfrm>
              <a:custGeom>
                <a:avLst/>
                <a:gdLst/>
                <a:ahLst/>
                <a:cxnLst/>
                <a:rect l="l" t="t" r="r" b="b"/>
                <a:pathLst>
                  <a:path w="702" h="650" extrusionOk="0">
                    <a:moveTo>
                      <a:pt x="54" y="1"/>
                    </a:moveTo>
                    <a:lnTo>
                      <a:pt x="0" y="58"/>
                    </a:lnTo>
                    <a:lnTo>
                      <a:pt x="647" y="649"/>
                    </a:lnTo>
                    <a:lnTo>
                      <a:pt x="701" y="592"/>
                    </a:lnTo>
                    <a:lnTo>
                      <a:pt x="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 name="Google Shape;518;p30"/>
            <p:cNvSpPr/>
            <p:nvPr/>
          </p:nvSpPr>
          <p:spPr>
            <a:xfrm>
              <a:off x="7063999" y="1103467"/>
              <a:ext cx="69063" cy="69063"/>
            </a:xfrm>
            <a:custGeom>
              <a:avLst/>
              <a:gdLst/>
              <a:ahLst/>
              <a:cxnLst/>
              <a:rect l="l" t="t" r="r" b="b"/>
              <a:pathLst>
                <a:path w="515" h="515" extrusionOk="0">
                  <a:moveTo>
                    <a:pt x="258" y="1"/>
                  </a:moveTo>
                  <a:cubicBezTo>
                    <a:pt x="117" y="1"/>
                    <a:pt x="1" y="115"/>
                    <a:pt x="1" y="258"/>
                  </a:cubicBezTo>
                  <a:cubicBezTo>
                    <a:pt x="1" y="399"/>
                    <a:pt x="117" y="514"/>
                    <a:pt x="258" y="514"/>
                  </a:cubicBezTo>
                  <a:cubicBezTo>
                    <a:pt x="399" y="514"/>
                    <a:pt x="514" y="399"/>
                    <a:pt x="514" y="258"/>
                  </a:cubicBezTo>
                  <a:cubicBezTo>
                    <a:pt x="514" y="115"/>
                    <a:pt x="399"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 name="Google Shape;519;p30"/>
            <p:cNvGrpSpPr/>
            <p:nvPr/>
          </p:nvGrpSpPr>
          <p:grpSpPr>
            <a:xfrm>
              <a:off x="7053002" y="1092202"/>
              <a:ext cx="123644" cy="122571"/>
              <a:chOff x="8273852" y="1251452"/>
              <a:chExt cx="123644" cy="122571"/>
            </a:xfrm>
          </p:grpSpPr>
          <p:sp>
            <p:nvSpPr>
              <p:cNvPr id="520" name="Google Shape;520;p30"/>
              <p:cNvSpPr/>
              <p:nvPr/>
            </p:nvSpPr>
            <p:spPr>
              <a:xfrm>
                <a:off x="8273852" y="1251452"/>
                <a:ext cx="91324" cy="91592"/>
              </a:xfrm>
              <a:custGeom>
                <a:avLst/>
                <a:gdLst/>
                <a:ahLst/>
                <a:cxnLst/>
                <a:rect l="l" t="t" r="r" b="b"/>
                <a:pathLst>
                  <a:path w="681" h="683" extrusionOk="0">
                    <a:moveTo>
                      <a:pt x="340" y="85"/>
                    </a:moveTo>
                    <a:cubicBezTo>
                      <a:pt x="481" y="85"/>
                      <a:pt x="596" y="199"/>
                      <a:pt x="596" y="342"/>
                    </a:cubicBezTo>
                    <a:cubicBezTo>
                      <a:pt x="596" y="483"/>
                      <a:pt x="481" y="598"/>
                      <a:pt x="340" y="598"/>
                    </a:cubicBezTo>
                    <a:cubicBezTo>
                      <a:pt x="199" y="598"/>
                      <a:pt x="83" y="483"/>
                      <a:pt x="83" y="342"/>
                    </a:cubicBezTo>
                    <a:cubicBezTo>
                      <a:pt x="83" y="199"/>
                      <a:pt x="199" y="85"/>
                      <a:pt x="340" y="85"/>
                    </a:cubicBezTo>
                    <a:close/>
                    <a:moveTo>
                      <a:pt x="340" y="1"/>
                    </a:moveTo>
                    <a:cubicBezTo>
                      <a:pt x="153" y="1"/>
                      <a:pt x="1" y="153"/>
                      <a:pt x="1" y="341"/>
                    </a:cubicBezTo>
                    <a:cubicBezTo>
                      <a:pt x="1" y="529"/>
                      <a:pt x="153" y="682"/>
                      <a:pt x="340" y="682"/>
                    </a:cubicBezTo>
                    <a:cubicBezTo>
                      <a:pt x="421" y="682"/>
                      <a:pt x="496" y="653"/>
                      <a:pt x="554" y="605"/>
                    </a:cubicBezTo>
                    <a:lnTo>
                      <a:pt x="526" y="577"/>
                    </a:lnTo>
                    <a:lnTo>
                      <a:pt x="585" y="518"/>
                    </a:lnTo>
                    <a:lnTo>
                      <a:pt x="611" y="546"/>
                    </a:lnTo>
                    <a:cubicBezTo>
                      <a:pt x="654" y="488"/>
                      <a:pt x="680" y="418"/>
                      <a:pt x="680" y="341"/>
                    </a:cubicBezTo>
                    <a:cubicBezTo>
                      <a:pt x="680" y="153"/>
                      <a:pt x="527" y="1"/>
                      <a:pt x="3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8348012" y="1324539"/>
                <a:ext cx="49484" cy="49484"/>
              </a:xfrm>
              <a:custGeom>
                <a:avLst/>
                <a:gdLst/>
                <a:ahLst/>
                <a:cxnLst/>
                <a:rect l="l" t="t" r="r" b="b"/>
                <a:pathLst>
                  <a:path w="369" h="369" extrusionOk="0">
                    <a:moveTo>
                      <a:pt x="58" y="1"/>
                    </a:moveTo>
                    <a:cubicBezTo>
                      <a:pt x="42" y="22"/>
                      <a:pt x="22" y="44"/>
                      <a:pt x="1" y="60"/>
                    </a:cubicBezTo>
                    <a:lnTo>
                      <a:pt x="309" y="369"/>
                    </a:lnTo>
                    <a:lnTo>
                      <a:pt x="368" y="309"/>
                    </a:lnTo>
                    <a:lnTo>
                      <a:pt x="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8344257" y="1321052"/>
                <a:ext cx="11667" cy="11533"/>
              </a:xfrm>
              <a:custGeom>
                <a:avLst/>
                <a:gdLst/>
                <a:ahLst/>
                <a:cxnLst/>
                <a:rect l="l" t="t" r="r" b="b"/>
                <a:pathLst>
                  <a:path w="87" h="86" extrusionOk="0">
                    <a:moveTo>
                      <a:pt x="60" y="1"/>
                    </a:moveTo>
                    <a:lnTo>
                      <a:pt x="1" y="58"/>
                    </a:lnTo>
                    <a:lnTo>
                      <a:pt x="29" y="86"/>
                    </a:lnTo>
                    <a:cubicBezTo>
                      <a:pt x="50" y="70"/>
                      <a:pt x="70" y="48"/>
                      <a:pt x="86" y="27"/>
                    </a:cubicBez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30"/>
            <p:cNvSpPr/>
            <p:nvPr/>
          </p:nvSpPr>
          <p:spPr>
            <a:xfrm>
              <a:off x="8125698" y="398541"/>
              <a:ext cx="92665" cy="13276"/>
            </a:xfrm>
            <a:custGeom>
              <a:avLst/>
              <a:gdLst/>
              <a:ahLst/>
              <a:cxnLst/>
              <a:rect l="l" t="t" r="r" b="b"/>
              <a:pathLst>
                <a:path w="691" h="99" extrusionOk="0">
                  <a:moveTo>
                    <a:pt x="1" y="0"/>
                  </a:moveTo>
                  <a:lnTo>
                    <a:pt x="1" y="99"/>
                  </a:lnTo>
                  <a:lnTo>
                    <a:pt x="690" y="99"/>
                  </a:lnTo>
                  <a:lnTo>
                    <a:pt x="6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7700862" y="1086569"/>
              <a:ext cx="133968" cy="133968"/>
            </a:xfrm>
            <a:custGeom>
              <a:avLst/>
              <a:gdLst/>
              <a:ahLst/>
              <a:cxnLst/>
              <a:rect l="l" t="t" r="r" b="b"/>
              <a:pathLst>
                <a:path w="999" h="999" extrusionOk="0">
                  <a:moveTo>
                    <a:pt x="1" y="0"/>
                  </a:moveTo>
                  <a:lnTo>
                    <a:pt x="1" y="998"/>
                  </a:lnTo>
                  <a:lnTo>
                    <a:pt x="999" y="998"/>
                  </a:lnTo>
                  <a:lnTo>
                    <a:pt x="9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8218372" y="1086569"/>
              <a:ext cx="133834" cy="133968"/>
            </a:xfrm>
            <a:custGeom>
              <a:avLst/>
              <a:gdLst/>
              <a:ahLst/>
              <a:cxnLst/>
              <a:rect l="l" t="t" r="r" b="b"/>
              <a:pathLst>
                <a:path w="998" h="999" extrusionOk="0">
                  <a:moveTo>
                    <a:pt x="1" y="0"/>
                  </a:moveTo>
                  <a:lnTo>
                    <a:pt x="1" y="998"/>
                  </a:lnTo>
                  <a:lnTo>
                    <a:pt x="997" y="998"/>
                  </a:lnTo>
                  <a:lnTo>
                    <a:pt x="9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7963036" y="1086569"/>
              <a:ext cx="133834" cy="133968"/>
            </a:xfrm>
            <a:custGeom>
              <a:avLst/>
              <a:gdLst/>
              <a:ahLst/>
              <a:cxnLst/>
              <a:rect l="l" t="t" r="r" b="b"/>
              <a:pathLst>
                <a:path w="998" h="999" extrusionOk="0">
                  <a:moveTo>
                    <a:pt x="1" y="0"/>
                  </a:moveTo>
                  <a:lnTo>
                    <a:pt x="1" y="998"/>
                  </a:lnTo>
                  <a:lnTo>
                    <a:pt x="997" y="998"/>
                  </a:lnTo>
                  <a:lnTo>
                    <a:pt x="9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8453725" y="1086569"/>
              <a:ext cx="133968" cy="133968"/>
            </a:xfrm>
            <a:custGeom>
              <a:avLst/>
              <a:gdLst/>
              <a:ahLst/>
              <a:cxnLst/>
              <a:rect l="l" t="t" r="r" b="b"/>
              <a:pathLst>
                <a:path w="999" h="999" extrusionOk="0">
                  <a:moveTo>
                    <a:pt x="1" y="0"/>
                  </a:moveTo>
                  <a:lnTo>
                    <a:pt x="1" y="998"/>
                  </a:lnTo>
                  <a:lnTo>
                    <a:pt x="999" y="998"/>
                  </a:lnTo>
                  <a:lnTo>
                    <a:pt x="9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5854509" y="1089654"/>
              <a:ext cx="1084621" cy="127934"/>
            </a:xfrm>
            <a:custGeom>
              <a:avLst/>
              <a:gdLst/>
              <a:ahLst/>
              <a:cxnLst/>
              <a:rect l="l" t="t" r="r" b="b"/>
              <a:pathLst>
                <a:path w="8088" h="954" extrusionOk="0">
                  <a:moveTo>
                    <a:pt x="1" y="0"/>
                  </a:moveTo>
                  <a:lnTo>
                    <a:pt x="1" y="954"/>
                  </a:lnTo>
                  <a:lnTo>
                    <a:pt x="8054" y="954"/>
                  </a:lnTo>
                  <a:cubicBezTo>
                    <a:pt x="8072" y="954"/>
                    <a:pt x="8087" y="939"/>
                    <a:pt x="8087" y="921"/>
                  </a:cubicBezTo>
                  <a:lnTo>
                    <a:pt x="8087" y="33"/>
                  </a:lnTo>
                  <a:cubicBezTo>
                    <a:pt x="8087" y="15"/>
                    <a:pt x="8072" y="0"/>
                    <a:pt x="80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523525" y="1089386"/>
              <a:ext cx="2025618" cy="128202"/>
            </a:xfrm>
            <a:custGeom>
              <a:avLst/>
              <a:gdLst/>
              <a:ahLst/>
              <a:cxnLst/>
              <a:rect l="l" t="t" r="r" b="b"/>
              <a:pathLst>
                <a:path w="15105" h="956" extrusionOk="0">
                  <a:moveTo>
                    <a:pt x="34" y="0"/>
                  </a:moveTo>
                  <a:cubicBezTo>
                    <a:pt x="16" y="2"/>
                    <a:pt x="1" y="15"/>
                    <a:pt x="1" y="33"/>
                  </a:cubicBezTo>
                  <a:lnTo>
                    <a:pt x="1" y="923"/>
                  </a:lnTo>
                  <a:cubicBezTo>
                    <a:pt x="1" y="941"/>
                    <a:pt x="16" y="956"/>
                    <a:pt x="34" y="956"/>
                  </a:cubicBezTo>
                  <a:lnTo>
                    <a:pt x="15105" y="956"/>
                  </a:lnTo>
                  <a:lnTo>
                    <a:pt x="15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30"/>
            <p:cNvGrpSpPr/>
            <p:nvPr/>
          </p:nvGrpSpPr>
          <p:grpSpPr>
            <a:xfrm>
              <a:off x="8377225" y="355925"/>
              <a:ext cx="107100" cy="98525"/>
              <a:chOff x="8377225" y="355925"/>
              <a:chExt cx="107100" cy="98525"/>
            </a:xfrm>
          </p:grpSpPr>
          <p:sp>
            <p:nvSpPr>
              <p:cNvPr id="531" name="Google Shape;531;p30"/>
              <p:cNvSpPr/>
              <p:nvPr/>
            </p:nvSpPr>
            <p:spPr>
              <a:xfrm>
                <a:off x="8377225" y="385450"/>
                <a:ext cx="69000" cy="690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8415325" y="355925"/>
                <a:ext cx="69000" cy="690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CDC5825A-1301-F754-1244-60780BF5D41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 xmlns:a16="http://schemas.microsoft.com/office/drawing/2014/main" id="{2FC9C279-5FBF-FC9C-DC93-D94C9D1E6CC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 xmlns:a16="http://schemas.microsoft.com/office/drawing/2014/main" id="{E66F3D94-A0DD-CE99-6753-6C89F7A601E6}"/>
              </a:ext>
            </a:extLst>
          </p:cNvPr>
          <p:cNvSpPr>
            <a:spLocks noGrp="1"/>
          </p:cNvSpPr>
          <p:nvPr>
            <p:ph type="dt" sz="half" idx="10"/>
          </p:nvPr>
        </p:nvSpPr>
        <p:spPr/>
        <p:txBody>
          <a:bodyPr/>
          <a:lstStyle/>
          <a:p>
            <a:fld id="{3A2E3F92-C560-4DD4-936C-336773754CED}" type="datetimeFigureOut">
              <a:rPr lang="zh-TW" altLang="en-US" smtClean="0"/>
              <a:t>2024/10/25</a:t>
            </a:fld>
            <a:endParaRPr lang="zh-TW" altLang="en-US"/>
          </a:p>
        </p:txBody>
      </p:sp>
      <p:sp>
        <p:nvSpPr>
          <p:cNvPr id="5" name="頁尾版面配置區 4">
            <a:extLst>
              <a:ext uri="{FF2B5EF4-FFF2-40B4-BE49-F238E27FC236}">
                <a16:creationId xmlns="" xmlns:a16="http://schemas.microsoft.com/office/drawing/2014/main" id="{2C57646C-7569-29E2-E3F8-13C074B40F6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 xmlns:a16="http://schemas.microsoft.com/office/drawing/2014/main" id="{919D7C73-8A90-695D-7973-39FC94BFCAC7}"/>
              </a:ext>
            </a:extLst>
          </p:cNvPr>
          <p:cNvSpPr>
            <a:spLocks noGrp="1"/>
          </p:cNvSpPr>
          <p:nvPr>
            <p:ph type="sldNum" sz="quarter" idx="12"/>
          </p:nvPr>
        </p:nvSpPr>
        <p:spPr/>
        <p:txBody>
          <a:bodyPr/>
          <a:lstStyle/>
          <a:p>
            <a:fld id="{5248FA7F-A779-4F8B-86D0-FCF39B29690D}" type="slidenum">
              <a:rPr lang="zh-TW" altLang="en-US" smtClean="0"/>
              <a:t>‹#›</a:t>
            </a:fld>
            <a:endParaRPr lang="zh-TW" altLang="en-US"/>
          </a:p>
        </p:txBody>
      </p:sp>
    </p:spTree>
    <p:extLst>
      <p:ext uri="{BB962C8B-B14F-4D97-AF65-F5344CB8AC3E}">
        <p14:creationId xmlns:p14="http://schemas.microsoft.com/office/powerpoint/2010/main" val="15911594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3000"/>
              <a:buFont typeface="Karla"/>
              <a:buNone/>
              <a:defRPr sz="3000">
                <a:solidFill>
                  <a:schemeClr val="accent3"/>
                </a:solidFill>
                <a:latin typeface="Karla"/>
                <a:ea typeface="Karla"/>
                <a:cs typeface="Karla"/>
                <a:sym typeface="Karla"/>
              </a:defRPr>
            </a:lvl1pPr>
            <a:lvl2pPr lvl="1" rtl="0">
              <a:spcBef>
                <a:spcPts val="0"/>
              </a:spcBef>
              <a:spcAft>
                <a:spcPts val="0"/>
              </a:spcAft>
              <a:buClr>
                <a:schemeClr val="accent3"/>
              </a:buClr>
              <a:buSzPts val="3500"/>
              <a:buFont typeface="Karla"/>
              <a:buNone/>
              <a:defRPr sz="3500">
                <a:solidFill>
                  <a:schemeClr val="accent3"/>
                </a:solidFill>
                <a:latin typeface="Karla"/>
                <a:ea typeface="Karla"/>
                <a:cs typeface="Karla"/>
                <a:sym typeface="Karla"/>
              </a:defRPr>
            </a:lvl2pPr>
            <a:lvl3pPr lvl="2" rtl="0">
              <a:spcBef>
                <a:spcPts val="0"/>
              </a:spcBef>
              <a:spcAft>
                <a:spcPts val="0"/>
              </a:spcAft>
              <a:buClr>
                <a:schemeClr val="accent3"/>
              </a:buClr>
              <a:buSzPts val="3500"/>
              <a:buFont typeface="Karla"/>
              <a:buNone/>
              <a:defRPr sz="3500">
                <a:solidFill>
                  <a:schemeClr val="accent3"/>
                </a:solidFill>
                <a:latin typeface="Karla"/>
                <a:ea typeface="Karla"/>
                <a:cs typeface="Karla"/>
                <a:sym typeface="Karla"/>
              </a:defRPr>
            </a:lvl3pPr>
            <a:lvl4pPr lvl="3" rtl="0">
              <a:spcBef>
                <a:spcPts val="0"/>
              </a:spcBef>
              <a:spcAft>
                <a:spcPts val="0"/>
              </a:spcAft>
              <a:buClr>
                <a:schemeClr val="accent3"/>
              </a:buClr>
              <a:buSzPts val="3500"/>
              <a:buFont typeface="Karla"/>
              <a:buNone/>
              <a:defRPr sz="3500">
                <a:solidFill>
                  <a:schemeClr val="accent3"/>
                </a:solidFill>
                <a:latin typeface="Karla"/>
                <a:ea typeface="Karla"/>
                <a:cs typeface="Karla"/>
                <a:sym typeface="Karla"/>
              </a:defRPr>
            </a:lvl4pPr>
            <a:lvl5pPr lvl="4" rtl="0">
              <a:spcBef>
                <a:spcPts val="0"/>
              </a:spcBef>
              <a:spcAft>
                <a:spcPts val="0"/>
              </a:spcAft>
              <a:buClr>
                <a:schemeClr val="accent3"/>
              </a:buClr>
              <a:buSzPts val="3500"/>
              <a:buFont typeface="Karla"/>
              <a:buNone/>
              <a:defRPr sz="3500">
                <a:solidFill>
                  <a:schemeClr val="accent3"/>
                </a:solidFill>
                <a:latin typeface="Karla"/>
                <a:ea typeface="Karla"/>
                <a:cs typeface="Karla"/>
                <a:sym typeface="Karla"/>
              </a:defRPr>
            </a:lvl5pPr>
            <a:lvl6pPr lvl="5" rtl="0">
              <a:spcBef>
                <a:spcPts val="0"/>
              </a:spcBef>
              <a:spcAft>
                <a:spcPts val="0"/>
              </a:spcAft>
              <a:buClr>
                <a:schemeClr val="accent3"/>
              </a:buClr>
              <a:buSzPts val="3500"/>
              <a:buFont typeface="Karla"/>
              <a:buNone/>
              <a:defRPr sz="3500">
                <a:solidFill>
                  <a:schemeClr val="accent3"/>
                </a:solidFill>
                <a:latin typeface="Karla"/>
                <a:ea typeface="Karla"/>
                <a:cs typeface="Karla"/>
                <a:sym typeface="Karla"/>
              </a:defRPr>
            </a:lvl6pPr>
            <a:lvl7pPr lvl="6" rtl="0">
              <a:spcBef>
                <a:spcPts val="0"/>
              </a:spcBef>
              <a:spcAft>
                <a:spcPts val="0"/>
              </a:spcAft>
              <a:buClr>
                <a:schemeClr val="accent3"/>
              </a:buClr>
              <a:buSzPts val="3500"/>
              <a:buFont typeface="Karla"/>
              <a:buNone/>
              <a:defRPr sz="3500">
                <a:solidFill>
                  <a:schemeClr val="accent3"/>
                </a:solidFill>
                <a:latin typeface="Karla"/>
                <a:ea typeface="Karla"/>
                <a:cs typeface="Karla"/>
                <a:sym typeface="Karla"/>
              </a:defRPr>
            </a:lvl7pPr>
            <a:lvl8pPr lvl="7" rtl="0">
              <a:spcBef>
                <a:spcPts val="0"/>
              </a:spcBef>
              <a:spcAft>
                <a:spcPts val="0"/>
              </a:spcAft>
              <a:buClr>
                <a:schemeClr val="accent3"/>
              </a:buClr>
              <a:buSzPts val="3500"/>
              <a:buFont typeface="Karla"/>
              <a:buNone/>
              <a:defRPr sz="3500">
                <a:solidFill>
                  <a:schemeClr val="accent3"/>
                </a:solidFill>
                <a:latin typeface="Karla"/>
                <a:ea typeface="Karla"/>
                <a:cs typeface="Karla"/>
                <a:sym typeface="Karla"/>
              </a:defRPr>
            </a:lvl8pPr>
            <a:lvl9pPr lvl="8" rtl="0">
              <a:spcBef>
                <a:spcPts val="0"/>
              </a:spcBef>
              <a:spcAft>
                <a:spcPts val="0"/>
              </a:spcAft>
              <a:buClr>
                <a:schemeClr val="accent3"/>
              </a:buClr>
              <a:buSzPts val="3500"/>
              <a:buFont typeface="Karla"/>
              <a:buNone/>
              <a:defRPr sz="3500">
                <a:solidFill>
                  <a:schemeClr val="accent3"/>
                </a:solidFill>
                <a:latin typeface="Karla"/>
                <a:ea typeface="Karla"/>
                <a:cs typeface="Karla"/>
                <a:sym typeface="Karl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1pPr>
            <a:lvl2pPr marL="914400" lvl="1"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2pPr>
            <a:lvl3pPr marL="1371600" lvl="2"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3pPr>
            <a:lvl4pPr marL="1828800" lvl="3"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4pPr>
            <a:lvl5pPr marL="2286000" lvl="4"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5pPr>
            <a:lvl6pPr marL="2743200" lvl="5"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6pPr>
            <a:lvl7pPr marL="3200400" lvl="6"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7pPr>
            <a:lvl8pPr marL="3657600" lvl="7"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8pPr>
            <a:lvl9pPr marL="4114800" lvl="8" indent="-304800">
              <a:lnSpc>
                <a:spcPct val="100000"/>
              </a:lnSpc>
              <a:spcBef>
                <a:spcPts val="0"/>
              </a:spcBef>
              <a:spcAft>
                <a:spcPts val="0"/>
              </a:spcAft>
              <a:buClr>
                <a:schemeClr val="dk1"/>
              </a:buClr>
              <a:buSzPts val="1200"/>
              <a:buFont typeface="Figtree"/>
              <a:buChar char="■"/>
              <a:defRPr sz="1200">
                <a:solidFill>
                  <a:schemeClr val="dk1"/>
                </a:solidFill>
                <a:latin typeface="Figtree"/>
                <a:ea typeface="Figtree"/>
                <a:cs typeface="Figtree"/>
                <a:sym typeface="Figtree"/>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675" r:id="rId2"/>
    <p:sldLayoutId id="2147483676" r:id="rId3"/>
    <p:sldLayoutId id="214748368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watch?v=Er8gqBIJJiw"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C:\Users\apple\Downloads\undraw_Logic_re_nyb4.png"/>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66000"/>
                    </a14:imgEffect>
                    <a14:imgEffect>
                      <a14:brightnessContrast contrast="20000"/>
                    </a14:imgEffect>
                  </a14:imgLayer>
                </a14:imgProps>
              </a:ext>
              <a:ext uri="{28A0092B-C50C-407E-A947-70E740481C1C}">
                <a14:useLocalDpi xmlns:a14="http://schemas.microsoft.com/office/drawing/2010/main" val="0"/>
              </a:ext>
            </a:extLst>
          </a:blip>
          <a:srcRect l="11415"/>
          <a:stretch/>
        </p:blipFill>
        <p:spPr bwMode="auto">
          <a:xfrm>
            <a:off x="474760" y="1566907"/>
            <a:ext cx="3469838" cy="3078759"/>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 xmlns:a16="http://schemas.microsoft.com/office/drawing/2014/main" id="{F285939D-C247-4ADB-863F-86AAEFD9C14B}"/>
              </a:ext>
            </a:extLst>
          </p:cNvPr>
          <p:cNvSpPr txBox="1"/>
          <p:nvPr/>
        </p:nvSpPr>
        <p:spPr>
          <a:xfrm>
            <a:off x="3577701" y="2287159"/>
            <a:ext cx="4869401" cy="646331"/>
          </a:xfrm>
          <a:prstGeom prst="rect">
            <a:avLst/>
          </a:prstGeom>
          <a:noFill/>
        </p:spPr>
        <p:txBody>
          <a:bodyPr wrap="square" rtlCol="0">
            <a:spAutoFit/>
          </a:bodyPr>
          <a:lstStyle/>
          <a:p>
            <a:pPr algn="r"/>
            <a:r>
              <a:rPr lang="en-US" altLang="zh-TW" sz="3600" b="1" dirty="0">
                <a:solidFill>
                  <a:schemeClr val="accent3"/>
                </a:solidFill>
                <a:latin typeface="華康粗黑體" pitchFamily="49" charset="-120"/>
                <a:ea typeface="華康粗黑體" pitchFamily="49" charset="-120"/>
              </a:rPr>
              <a:t>AI</a:t>
            </a:r>
            <a:r>
              <a:rPr lang="zh-TW" altLang="en-US" sz="3600" dirty="0">
                <a:solidFill>
                  <a:schemeClr val="accent3"/>
                </a:solidFill>
                <a:latin typeface="華康新綜藝體" pitchFamily="81" charset="-120"/>
                <a:ea typeface="華康新綜藝體" pitchFamily="81" charset="-120"/>
              </a:rPr>
              <a:t>應用於用電行為檢測</a:t>
            </a:r>
          </a:p>
        </p:txBody>
      </p:sp>
      <p:pic>
        <p:nvPicPr>
          <p:cNvPr id="248" name="圖片 247">
            <a:extLst>
              <a:ext uri="{FF2B5EF4-FFF2-40B4-BE49-F238E27FC236}">
                <a16:creationId xmlns="" xmlns:a16="http://schemas.microsoft.com/office/drawing/2014/main" id="{4258B4F9-0422-467A-8EDE-D64BB242123E}"/>
              </a:ext>
            </a:extLst>
          </p:cNvPr>
          <p:cNvPicPr>
            <a:picLocks noChangeAspect="1"/>
          </p:cNvPicPr>
          <p:nvPr/>
        </p:nvPicPr>
        <p:blipFill>
          <a:blip r:embed="rId4"/>
          <a:stretch>
            <a:fillRect/>
          </a:stretch>
        </p:blipFill>
        <p:spPr>
          <a:xfrm>
            <a:off x="4572000" y="3814778"/>
            <a:ext cx="2019382" cy="250372"/>
          </a:xfrm>
          <a:prstGeom prst="rect">
            <a:avLst/>
          </a:prstGeom>
        </p:spPr>
      </p:pic>
      <p:sp>
        <p:nvSpPr>
          <p:cNvPr id="2" name="矩形 1"/>
          <p:cNvSpPr/>
          <p:nvPr/>
        </p:nvSpPr>
        <p:spPr>
          <a:xfrm>
            <a:off x="4457024" y="4059647"/>
            <a:ext cx="2249334" cy="307777"/>
          </a:xfrm>
          <a:prstGeom prst="rect">
            <a:avLst/>
          </a:prstGeom>
        </p:spPr>
        <p:txBody>
          <a:bodyPr wrap="none">
            <a:spAutoFit/>
          </a:bodyPr>
          <a:lstStyle/>
          <a:p>
            <a:pPr algn="ctr"/>
            <a:r>
              <a:rPr lang="zh-TW" altLang="en-US" dirty="0" smtClean="0">
                <a:latin typeface="華康粗黑體" pitchFamily="49" charset="-120"/>
                <a:ea typeface="華康粗黑體" pitchFamily="49" charset="-120"/>
              </a:rPr>
              <a:t>應用</a:t>
            </a:r>
            <a:r>
              <a:rPr lang="zh-TW" altLang="en-US" dirty="0">
                <a:latin typeface="華康粗黑體" pitchFamily="49" charset="-120"/>
                <a:ea typeface="華康粗黑體" pitchFamily="49" charset="-120"/>
              </a:rPr>
              <a:t>工程師 蘇泓舉 </a:t>
            </a:r>
            <a:r>
              <a:rPr lang="en-US" altLang="zh-TW" dirty="0">
                <a:latin typeface="華康粗黑體" pitchFamily="49" charset="-120"/>
                <a:ea typeface="華康粗黑體" pitchFamily="49" charset="-120"/>
              </a:rPr>
              <a:t>Harry</a:t>
            </a:r>
          </a:p>
        </p:txBody>
      </p:sp>
      <p:pic>
        <p:nvPicPr>
          <p:cNvPr id="6146" name="Picture 2" descr="C:\Users\apple\Downloads\messageImage_1729749730587.jpg"/>
          <p:cNvPicPr>
            <a:picLocks noChangeAspect="1" noChangeArrowheads="1"/>
          </p:cNvPicPr>
          <p:nvPr/>
        </p:nvPicPr>
        <p:blipFill rotWithShape="1">
          <a:blip r:embed="rId5">
            <a:extLst>
              <a:ext uri="{28A0092B-C50C-407E-A947-70E740481C1C}">
                <a14:useLocalDpi xmlns:a14="http://schemas.microsoft.com/office/drawing/2010/main" val="0"/>
              </a:ext>
            </a:extLst>
          </a:blip>
          <a:srcRect t="5108" b="19873"/>
          <a:stretch/>
        </p:blipFill>
        <p:spPr bwMode="auto">
          <a:xfrm>
            <a:off x="7024867" y="3148778"/>
            <a:ext cx="1332000" cy="1332000"/>
          </a:xfrm>
          <a:prstGeom prst="ellipse">
            <a:avLst/>
          </a:prstGeom>
          <a:noFill/>
          <a:extLst>
            <a:ext uri="{909E8E84-426E-40DD-AFC4-6F175D3DCCD1}">
              <a14:hiddenFill xmlns:a14="http://schemas.microsoft.com/office/drawing/2010/main">
                <a:solidFill>
                  <a:srgbClr val="FFFFFF"/>
                </a:solidFill>
              </a14:hiddenFill>
            </a:ext>
          </a:extLst>
        </p:spPr>
      </p:pic>
      <p:sp>
        <p:nvSpPr>
          <p:cNvPr id="247" name="文字方塊 246">
            <a:extLst>
              <a:ext uri="{FF2B5EF4-FFF2-40B4-BE49-F238E27FC236}">
                <a16:creationId xmlns="" xmlns:a16="http://schemas.microsoft.com/office/drawing/2014/main" id="{F285939D-C247-4ADB-863F-86AAEFD9C14B}"/>
              </a:ext>
            </a:extLst>
          </p:cNvPr>
          <p:cNvSpPr txBox="1"/>
          <p:nvPr/>
        </p:nvSpPr>
        <p:spPr>
          <a:xfrm>
            <a:off x="3902170" y="3363098"/>
            <a:ext cx="928247" cy="338554"/>
          </a:xfrm>
          <a:prstGeom prst="rect">
            <a:avLst/>
          </a:prstGeom>
          <a:noFill/>
        </p:spPr>
        <p:txBody>
          <a:bodyPr wrap="square" rtlCol="0">
            <a:spAutoFit/>
          </a:bodyPr>
          <a:lstStyle/>
          <a:p>
            <a:r>
              <a:rPr lang="zh-TW" altLang="en-US" sz="1600" dirty="0">
                <a:solidFill>
                  <a:schemeClr val="accent3"/>
                </a:solidFill>
                <a:latin typeface="華康新綜藝體" pitchFamily="81" charset="-120"/>
                <a:ea typeface="華康新綜藝體" pitchFamily="81" charset="-120"/>
              </a:rPr>
              <a:t>講師</a:t>
            </a:r>
          </a:p>
        </p:txBody>
      </p:sp>
    </p:spTree>
    <p:extLst>
      <p:ext uri="{BB962C8B-B14F-4D97-AF65-F5344CB8AC3E}">
        <p14:creationId xmlns:p14="http://schemas.microsoft.com/office/powerpoint/2010/main" val="21045811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2146" y="568742"/>
            <a:ext cx="3570208" cy="769441"/>
          </a:xfrm>
          <a:prstGeom prst="rect">
            <a:avLst/>
          </a:prstGeom>
        </p:spPr>
        <p:txBody>
          <a:bodyPr wrap="none">
            <a:spAutoFit/>
          </a:bodyPr>
          <a:lstStyle/>
          <a:p>
            <a:r>
              <a:rPr lang="zh-TW" altLang="en-US" sz="4400" dirty="0">
                <a:solidFill>
                  <a:schemeClr val="accent3"/>
                </a:solidFill>
                <a:latin typeface="華康新綜藝體" pitchFamily="81" charset="-120"/>
                <a:ea typeface="華康新綜藝體" pitchFamily="81" charset="-120"/>
              </a:rPr>
              <a:t>有什麼幫助？</a:t>
            </a:r>
          </a:p>
        </p:txBody>
      </p:sp>
      <p:sp>
        <p:nvSpPr>
          <p:cNvPr id="3" name="矩形 2"/>
          <p:cNvSpPr/>
          <p:nvPr/>
        </p:nvSpPr>
        <p:spPr>
          <a:xfrm>
            <a:off x="4418060" y="1358298"/>
            <a:ext cx="4303464" cy="3170099"/>
          </a:xfrm>
          <a:prstGeom prst="rect">
            <a:avLst/>
          </a:prstGeom>
        </p:spPr>
        <p:txBody>
          <a:bodyPr wrap="square">
            <a:spAutoFit/>
          </a:bodyPr>
          <a:lstStyle/>
          <a:p>
            <a:pPr>
              <a:lnSpc>
                <a:spcPts val="2400"/>
              </a:lnSpc>
            </a:pPr>
            <a:r>
              <a:rPr lang="en-US" altLang="zh-TW" sz="1600" dirty="0">
                <a:latin typeface="GenSenRounded JP R" pitchFamily="34" charset="-128"/>
                <a:ea typeface="GenSenRounded JP R" pitchFamily="34" charset="-128"/>
              </a:rPr>
              <a:t>AI</a:t>
            </a:r>
            <a:r>
              <a:rPr lang="zh-TW" altLang="en-US" sz="1600" dirty="0">
                <a:latin typeface="GenSenRounded JP R" pitchFamily="34" charset="-128"/>
                <a:ea typeface="GenSenRounded JP R" pitchFamily="34" charset="-128"/>
              </a:rPr>
              <a:t>在許多領域都有幫助，但目前還不能直接單靠</a:t>
            </a:r>
            <a:r>
              <a:rPr lang="en-US" altLang="zh-TW" sz="1600" dirty="0">
                <a:latin typeface="GenSenRounded JP R" pitchFamily="34" charset="-128"/>
                <a:ea typeface="GenSenRounded JP R" pitchFamily="34" charset="-128"/>
              </a:rPr>
              <a:t>AI</a:t>
            </a:r>
            <a:r>
              <a:rPr lang="zh-TW" altLang="en-US" sz="1600" dirty="0">
                <a:latin typeface="GenSenRounded JP R" pitchFamily="34" charset="-128"/>
                <a:ea typeface="GenSenRounded JP R" pitchFamily="34" charset="-128"/>
              </a:rPr>
              <a:t>就直接將問題完美解決，必須要有偕同的系統來輔助完成這些工作，而設計系統與整合</a:t>
            </a:r>
            <a:r>
              <a:rPr lang="en-US" altLang="zh-TW" sz="1600" dirty="0" smtClean="0">
                <a:latin typeface="GenSenRounded JP R" pitchFamily="34" charset="-128"/>
                <a:ea typeface="GenSenRounded JP R" pitchFamily="34" charset="-128"/>
              </a:rPr>
              <a:t>AI</a:t>
            </a:r>
            <a:r>
              <a:rPr lang="zh-TW" altLang="en-US" sz="1600" dirty="0" smtClean="0">
                <a:latin typeface="GenSenRounded JP R" pitchFamily="34" charset="-128"/>
                <a:ea typeface="GenSenRounded JP R" pitchFamily="34" charset="-128"/>
              </a:rPr>
              <a:t>協作</a:t>
            </a:r>
            <a:r>
              <a:rPr lang="zh-TW" altLang="en-US" sz="1600" dirty="0">
                <a:latin typeface="GenSenRounded JP R" pitchFamily="34" charset="-128"/>
                <a:ea typeface="GenSenRounded JP R" pitchFamily="34" charset="-128"/>
              </a:rPr>
              <a:t>的工作方式，現在及未來需求會以驚人的速度暴漲。</a:t>
            </a:r>
          </a:p>
          <a:p>
            <a:pPr>
              <a:lnSpc>
                <a:spcPts val="2400"/>
              </a:lnSpc>
            </a:pPr>
            <a:endParaRPr lang="zh-TW" altLang="en-US" sz="1600" dirty="0">
              <a:latin typeface="GenSenRounded JP R" pitchFamily="34" charset="-128"/>
              <a:ea typeface="GenSenRounded JP R" pitchFamily="34" charset="-128"/>
            </a:endParaRPr>
          </a:p>
          <a:p>
            <a:pPr>
              <a:lnSpc>
                <a:spcPts val="2400"/>
              </a:lnSpc>
            </a:pPr>
            <a:r>
              <a:rPr lang="en-US" altLang="zh-TW" sz="1600" dirty="0">
                <a:latin typeface="GenSenRounded JP R" pitchFamily="34" charset="-128"/>
                <a:ea typeface="GenSenRounded JP R" pitchFamily="34" charset="-128"/>
              </a:rPr>
              <a:t>AI</a:t>
            </a:r>
            <a:r>
              <a:rPr lang="zh-TW" altLang="en-US" sz="1600" dirty="0" smtClean="0">
                <a:latin typeface="GenSenRounded JP R" pitchFamily="34" charset="-128"/>
                <a:ea typeface="GenSenRounded JP R" pitchFamily="34" charset="-128"/>
              </a:rPr>
              <a:t>在用</a:t>
            </a:r>
            <a:r>
              <a:rPr lang="zh-TW" altLang="en-US" sz="1600" dirty="0">
                <a:latin typeface="GenSenRounded JP R" pitchFamily="34" charset="-128"/>
                <a:ea typeface="GenSenRounded JP R" pitchFamily="34" charset="-128"/>
              </a:rPr>
              <a:t>電行為專案中</a:t>
            </a:r>
            <a:r>
              <a:rPr lang="zh-TW" altLang="en-US" sz="1600" dirty="0" smtClean="0">
                <a:latin typeface="GenSenRounded JP R" pitchFamily="34" charset="-128"/>
                <a:ea typeface="GenSenRounded JP R" pitchFamily="34" charset="-128"/>
              </a:rPr>
              <a:t>，像是</a:t>
            </a:r>
            <a:r>
              <a:rPr lang="zh-TW" altLang="en-US" sz="1600" dirty="0">
                <a:latin typeface="GenSenRounded JP R" pitchFamily="34" charset="-128"/>
                <a:ea typeface="GenSenRounded JP R" pitchFamily="34" charset="-128"/>
              </a:rPr>
              <a:t>哈利波特中的分院帽一樣，負責歸納出用電數據的異常與正常，從而在系統中扮演提醒的角色，後續可以跟檢修系統搭配，將異常高損耗的部分進行修繕。</a:t>
            </a:r>
          </a:p>
        </p:txBody>
      </p:sp>
      <p:pic>
        <p:nvPicPr>
          <p:cNvPr id="4" name="圖片 3">
            <a:extLst>
              <a:ext uri="{FF2B5EF4-FFF2-40B4-BE49-F238E27FC236}">
                <a16:creationId xmlns="" xmlns:a16="http://schemas.microsoft.com/office/drawing/2014/main" id="{AC1F882D-A485-4471-9E7D-0797159C3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08" y="2006975"/>
            <a:ext cx="3874646" cy="1872746"/>
          </a:xfrm>
          <a:prstGeom prst="rect">
            <a:avLst/>
          </a:prstGeom>
        </p:spPr>
      </p:pic>
    </p:spTree>
    <p:extLst>
      <p:ext uri="{BB962C8B-B14F-4D97-AF65-F5344CB8AC3E}">
        <p14:creationId xmlns:p14="http://schemas.microsoft.com/office/powerpoint/2010/main" val="25689728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2146" y="568742"/>
            <a:ext cx="3570208" cy="769441"/>
          </a:xfrm>
          <a:prstGeom prst="rect">
            <a:avLst/>
          </a:prstGeom>
        </p:spPr>
        <p:txBody>
          <a:bodyPr wrap="none">
            <a:spAutoFit/>
          </a:bodyPr>
          <a:lstStyle/>
          <a:p>
            <a:r>
              <a:rPr lang="zh-TW" altLang="en-US" sz="4400" dirty="0">
                <a:solidFill>
                  <a:schemeClr val="accent3"/>
                </a:solidFill>
                <a:latin typeface="華康新綜藝體" pitchFamily="81" charset="-120"/>
                <a:ea typeface="華康新綜藝體" pitchFamily="81" charset="-120"/>
              </a:rPr>
              <a:t>什麼是模型？</a:t>
            </a:r>
          </a:p>
        </p:txBody>
      </p:sp>
      <p:sp>
        <p:nvSpPr>
          <p:cNvPr id="3" name="矩形 2"/>
          <p:cNvSpPr/>
          <p:nvPr/>
        </p:nvSpPr>
        <p:spPr>
          <a:xfrm>
            <a:off x="508129" y="1455252"/>
            <a:ext cx="8127741" cy="400110"/>
          </a:xfrm>
          <a:prstGeom prst="rect">
            <a:avLst/>
          </a:prstGeom>
        </p:spPr>
        <p:txBody>
          <a:bodyPr wrap="square">
            <a:spAutoFit/>
          </a:bodyPr>
          <a:lstStyle/>
          <a:p>
            <a:pPr>
              <a:lnSpc>
                <a:spcPts val="2400"/>
              </a:lnSpc>
            </a:pPr>
            <a:r>
              <a:rPr lang="zh-TW" altLang="en-US" sz="1600" dirty="0">
                <a:latin typeface="GenSenRounded JP R" pitchFamily="34" charset="-128"/>
                <a:ea typeface="GenSenRounded JP R" pitchFamily="34" charset="-128"/>
              </a:rPr>
              <a:t>所謂模型就是將數值輸入電腦，透過不斷的迭代計算，找到這些資料間的規則，就是模型</a:t>
            </a:r>
            <a:r>
              <a:rPr lang="zh-TW" altLang="en-US" sz="1600" dirty="0" smtClean="0">
                <a:latin typeface="GenSenRounded JP R" pitchFamily="34" charset="-128"/>
                <a:ea typeface="GenSenRounded JP R" pitchFamily="34" charset="-128"/>
              </a:rPr>
              <a:t>。</a:t>
            </a:r>
            <a:endParaRPr lang="zh-TW" altLang="en-US" sz="1600" dirty="0">
              <a:latin typeface="GenSenRounded JP R" pitchFamily="34" charset="-128"/>
              <a:ea typeface="GenSenRounded JP R" pitchFamily="34" charset="-128"/>
            </a:endParaRPr>
          </a:p>
        </p:txBody>
      </p:sp>
      <p:pic>
        <p:nvPicPr>
          <p:cNvPr id="4" name="Picture 2">
            <a:extLst>
              <a:ext uri="{FF2B5EF4-FFF2-40B4-BE49-F238E27FC236}">
                <a16:creationId xmlns="" xmlns:a16="http://schemas.microsoft.com/office/drawing/2014/main" id="{4C64C119-BCE5-426D-A7E5-449ED652B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82" y="2203042"/>
            <a:ext cx="5173884" cy="192605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220180" y="2205497"/>
            <a:ext cx="3528000" cy="2123658"/>
          </a:xfrm>
          <a:prstGeom prst="rect">
            <a:avLst/>
          </a:prstGeom>
        </p:spPr>
        <p:txBody>
          <a:bodyPr wrap="square">
            <a:spAutoFit/>
          </a:bodyPr>
          <a:lstStyle/>
          <a:p>
            <a:pPr>
              <a:lnSpc>
                <a:spcPts val="2400"/>
              </a:lnSpc>
            </a:pPr>
            <a:r>
              <a:rPr lang="zh-TW" altLang="en-US" dirty="0">
                <a:latin typeface="GenSenRounded JP R" pitchFamily="34" charset="-128"/>
                <a:ea typeface="GenSenRounded JP R" pitchFamily="34" charset="-128"/>
              </a:rPr>
              <a:t>利用不同架構的</a:t>
            </a:r>
            <a:r>
              <a:rPr lang="en-US" altLang="zh-TW" dirty="0">
                <a:latin typeface="GenSenRounded JP R" pitchFamily="34" charset="-128"/>
                <a:ea typeface="GenSenRounded JP R" pitchFamily="34" charset="-128"/>
              </a:rPr>
              <a:t>AI</a:t>
            </a:r>
            <a:r>
              <a:rPr lang="zh-TW" altLang="en-US" dirty="0">
                <a:latin typeface="GenSenRounded JP R" pitchFamily="34" charset="-128"/>
                <a:ea typeface="GenSenRounded JP R" pitchFamily="34" charset="-128"/>
              </a:rPr>
              <a:t>演算法結構，可以針對不同類型的數據進行特別的分類，目前還沒有一種演算法是可以通用所有問題</a:t>
            </a:r>
            <a:r>
              <a:rPr lang="zh-TW" altLang="en-US" dirty="0" smtClean="0">
                <a:latin typeface="GenSenRounded JP R" pitchFamily="34" charset="-128"/>
                <a:ea typeface="GenSenRounded JP R" pitchFamily="34" charset="-128"/>
              </a:rPr>
              <a:t>的！</a:t>
            </a:r>
            <a:endParaRPr lang="en-US" altLang="zh-TW" dirty="0" smtClean="0">
              <a:latin typeface="GenSenRounded JP R" pitchFamily="34" charset="-128"/>
              <a:ea typeface="GenSenRounded JP R" pitchFamily="34" charset="-128"/>
            </a:endParaRPr>
          </a:p>
          <a:p>
            <a:r>
              <a:rPr lang="en-US" altLang="zh-TW" sz="1200" dirty="0">
                <a:latin typeface="GenSenRounded JP R" pitchFamily="34" charset="-128"/>
                <a:ea typeface="GenSenRounded JP R" pitchFamily="34" charset="-128"/>
              </a:rPr>
              <a:t> </a:t>
            </a:r>
            <a:r>
              <a:rPr lang="en-US" altLang="zh-TW" sz="1200" dirty="0" smtClean="0">
                <a:latin typeface="GenSenRounded JP R" pitchFamily="34" charset="-128"/>
                <a:ea typeface="GenSenRounded JP R" pitchFamily="34" charset="-128"/>
              </a:rPr>
              <a:t>  </a:t>
            </a:r>
            <a:endParaRPr lang="en-US" altLang="zh-TW" sz="1200" dirty="0">
              <a:latin typeface="GenSenRounded JP R" pitchFamily="34" charset="-128"/>
              <a:ea typeface="GenSenRounded JP R" pitchFamily="34" charset="-128"/>
            </a:endParaRPr>
          </a:p>
          <a:p>
            <a:pPr>
              <a:lnSpc>
                <a:spcPts val="2400"/>
              </a:lnSpc>
            </a:pPr>
            <a:r>
              <a:rPr lang="zh-TW" altLang="en-US" dirty="0">
                <a:latin typeface="GenSenRounded JP R" pitchFamily="34" charset="-128"/>
                <a:ea typeface="GenSenRounded JP R" pitchFamily="34" charset="-128"/>
              </a:rPr>
              <a:t>因此未來</a:t>
            </a:r>
            <a:r>
              <a:rPr lang="en-US" altLang="zh-TW" dirty="0">
                <a:latin typeface="GenSenRounded JP R" pitchFamily="34" charset="-128"/>
                <a:ea typeface="GenSenRounded JP R" pitchFamily="34" charset="-128"/>
              </a:rPr>
              <a:t>AI</a:t>
            </a:r>
            <a:r>
              <a:rPr lang="zh-TW" altLang="en-US" dirty="0">
                <a:latin typeface="GenSenRounded JP R" pitchFamily="34" charset="-128"/>
                <a:ea typeface="GenSenRounded JP R" pitchFamily="34" charset="-128"/>
              </a:rPr>
              <a:t>應用工程師們，了解許多不同的演算法，知道面對特定問題的時候該用什麼模型來解決，也是一個重要的</a:t>
            </a:r>
            <a:r>
              <a:rPr lang="zh-TW" altLang="en-US" dirty="0" smtClean="0">
                <a:latin typeface="GenSenRounded JP R" pitchFamily="34" charset="-128"/>
                <a:ea typeface="GenSenRounded JP R" pitchFamily="34" charset="-128"/>
              </a:rPr>
              <a:t>能力！</a:t>
            </a:r>
            <a:endParaRPr lang="en-US" altLang="zh-TW" dirty="0">
              <a:latin typeface="GenSenRounded JP R" pitchFamily="34" charset="-128"/>
              <a:ea typeface="GenSenRounded JP R" pitchFamily="34" charset="-128"/>
            </a:endParaRPr>
          </a:p>
        </p:txBody>
      </p:sp>
      <p:sp>
        <p:nvSpPr>
          <p:cNvPr id="8" name="文字方塊 7">
            <a:extLst>
              <a:ext uri="{FF2B5EF4-FFF2-40B4-BE49-F238E27FC236}">
                <a16:creationId xmlns="" xmlns:a16="http://schemas.microsoft.com/office/drawing/2014/main" id="{786A0040-E269-42E1-AF86-C0691C05A13A}"/>
              </a:ext>
            </a:extLst>
          </p:cNvPr>
          <p:cNvSpPr txBox="1"/>
          <p:nvPr/>
        </p:nvSpPr>
        <p:spPr>
          <a:xfrm>
            <a:off x="415673" y="3990601"/>
            <a:ext cx="2339102" cy="276999"/>
          </a:xfrm>
          <a:prstGeom prst="rect">
            <a:avLst/>
          </a:prstGeom>
          <a:noFill/>
        </p:spPr>
        <p:txBody>
          <a:bodyPr wrap="none" rtlCol="0">
            <a:spAutoFit/>
          </a:bodyPr>
          <a:lstStyle/>
          <a:p>
            <a:r>
              <a:rPr lang="zh-TW" altLang="en-US" sz="1200" dirty="0">
                <a:solidFill>
                  <a:schemeClr val="tx2"/>
                </a:solidFill>
                <a:latin typeface="源泉圓體 R" pitchFamily="34" charset="-120"/>
                <a:ea typeface="源泉圓體 R" pitchFamily="34" charset="-120"/>
              </a:rPr>
              <a:t>圖</a:t>
            </a:r>
            <a:r>
              <a:rPr lang="zh-TW" altLang="en-US" sz="1200" dirty="0" smtClean="0">
                <a:solidFill>
                  <a:schemeClr val="tx2"/>
                </a:solidFill>
                <a:latin typeface="源泉圓體 R" pitchFamily="34" charset="-120"/>
                <a:ea typeface="源泉圓體 R" pitchFamily="34" charset="-120"/>
              </a:rPr>
              <a:t>源：財團法人</a:t>
            </a:r>
            <a:r>
              <a:rPr lang="zh-TW" altLang="en-US" sz="1200" dirty="0">
                <a:solidFill>
                  <a:schemeClr val="tx2"/>
                </a:solidFill>
                <a:latin typeface="源泉圓體 R" pitchFamily="34" charset="-120"/>
                <a:ea typeface="源泉圓體 R" pitchFamily="34" charset="-120"/>
              </a:rPr>
              <a:t>善科教育基金會</a:t>
            </a:r>
          </a:p>
        </p:txBody>
      </p:sp>
    </p:spTree>
    <p:extLst>
      <p:ext uri="{BB962C8B-B14F-4D97-AF65-F5344CB8AC3E}">
        <p14:creationId xmlns:p14="http://schemas.microsoft.com/office/powerpoint/2010/main" val="28236102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2146" y="568742"/>
            <a:ext cx="3005951" cy="769441"/>
          </a:xfrm>
          <a:prstGeom prst="rect">
            <a:avLst/>
          </a:prstGeom>
        </p:spPr>
        <p:txBody>
          <a:bodyPr wrap="none">
            <a:spAutoFit/>
          </a:bodyPr>
          <a:lstStyle/>
          <a:p>
            <a:r>
              <a:rPr lang="zh-TW" altLang="en-US" sz="4400" dirty="0">
                <a:solidFill>
                  <a:schemeClr val="accent3"/>
                </a:solidFill>
                <a:latin typeface="華康新綜藝體" pitchFamily="81" charset="-120"/>
                <a:ea typeface="華康新綜藝體" pitchFamily="81" charset="-120"/>
              </a:rPr>
              <a:t>數據</a:t>
            </a:r>
            <a:r>
              <a:rPr lang="zh-TW" altLang="en-US" sz="4400" dirty="0" smtClean="0">
                <a:solidFill>
                  <a:schemeClr val="accent3"/>
                </a:solidFill>
                <a:latin typeface="華康新綜藝體" pitchFamily="81" charset="-120"/>
                <a:ea typeface="華康新綜藝體" pitchFamily="81" charset="-120"/>
              </a:rPr>
              <a:t>收集</a:t>
            </a:r>
            <a:r>
              <a:rPr lang="zh-TW" altLang="en-US" sz="4400" dirty="0">
                <a:solidFill>
                  <a:schemeClr val="accent3"/>
                </a:solidFill>
                <a:latin typeface="華康新綜藝體" pitchFamily="81" charset="-120"/>
                <a:ea typeface="華康新綜藝體" pitchFamily="81" charset="-120"/>
              </a:rPr>
              <a:t>！</a:t>
            </a:r>
          </a:p>
        </p:txBody>
      </p:sp>
      <p:sp>
        <p:nvSpPr>
          <p:cNvPr id="3" name="矩形 2"/>
          <p:cNvSpPr/>
          <p:nvPr/>
        </p:nvSpPr>
        <p:spPr>
          <a:xfrm>
            <a:off x="622146" y="2076208"/>
            <a:ext cx="3697313" cy="1015663"/>
          </a:xfrm>
          <a:prstGeom prst="rect">
            <a:avLst/>
          </a:prstGeom>
        </p:spPr>
        <p:txBody>
          <a:bodyPr wrap="square">
            <a:spAutoFit/>
          </a:bodyPr>
          <a:lstStyle/>
          <a:p>
            <a:pPr>
              <a:lnSpc>
                <a:spcPts val="2400"/>
              </a:lnSpc>
            </a:pPr>
            <a:r>
              <a:rPr lang="zh-TW" altLang="en-US" sz="1600" dirty="0">
                <a:latin typeface="GenSenRounded JP R" pitchFamily="34" charset="-128"/>
                <a:ea typeface="GenSenRounded JP R" pitchFamily="34" charset="-128"/>
              </a:rPr>
              <a:t>接下來會使用</a:t>
            </a:r>
            <a:r>
              <a:rPr lang="en-US" altLang="zh-TW" sz="1600" dirty="0">
                <a:latin typeface="GenSenRounded JP R" pitchFamily="34" charset="-128"/>
                <a:ea typeface="GenSenRounded JP R" pitchFamily="34" charset="-128"/>
              </a:rPr>
              <a:t>TSIC</a:t>
            </a:r>
            <a:r>
              <a:rPr lang="zh-TW" altLang="en-US" sz="1600" dirty="0">
                <a:latin typeface="GenSenRounded JP R" pitchFamily="34" charset="-128"/>
                <a:ea typeface="GenSenRounded JP R" pitchFamily="34" charset="-128"/>
              </a:rPr>
              <a:t>推出</a:t>
            </a:r>
            <a:r>
              <a:rPr lang="zh-TW" altLang="en-US" sz="1600" dirty="0" smtClean="0">
                <a:latin typeface="GenSenRounded JP R" pitchFamily="34" charset="-128"/>
                <a:ea typeface="GenSenRounded JP R" pitchFamily="34" charset="-128"/>
              </a:rPr>
              <a:t>的</a:t>
            </a:r>
            <a:r>
              <a:rPr lang="en-US" altLang="zh-TW" sz="1600" dirty="0" smtClean="0">
                <a:latin typeface="GenSenRounded JP R" pitchFamily="34" charset="-128"/>
                <a:ea typeface="GenSenRounded JP R" pitchFamily="34" charset="-128"/>
              </a:rPr>
              <a:t>AI For Sensor </a:t>
            </a:r>
            <a:r>
              <a:rPr lang="zh-TW" altLang="en-US" sz="1600" dirty="0" smtClean="0">
                <a:latin typeface="GenSenRounded JP R" pitchFamily="34" charset="-128"/>
                <a:ea typeface="GenSenRounded JP R" pitchFamily="34" charset="-128"/>
              </a:rPr>
              <a:t>電流</a:t>
            </a:r>
            <a:r>
              <a:rPr lang="zh-TW" altLang="en-US" sz="1600" dirty="0">
                <a:latin typeface="GenSenRounded JP R" pitchFamily="34" charset="-128"/>
                <a:ea typeface="GenSenRounded JP R" pitchFamily="34" charset="-128"/>
              </a:rPr>
              <a:t>開發板，來完成一系列數據收集、訓練、部屬的</a:t>
            </a:r>
            <a:r>
              <a:rPr lang="en-US" altLang="zh-TW" sz="1600" dirty="0">
                <a:latin typeface="GenSenRounded JP R" pitchFamily="34" charset="-128"/>
                <a:ea typeface="GenSenRounded JP R" pitchFamily="34" charset="-128"/>
              </a:rPr>
              <a:t>AI</a:t>
            </a:r>
            <a:r>
              <a:rPr lang="zh-TW" altLang="en-US" sz="1600" dirty="0">
                <a:latin typeface="GenSenRounded JP R" pitchFamily="34" charset="-128"/>
                <a:ea typeface="GenSenRounded JP R" pitchFamily="34" charset="-128"/>
              </a:rPr>
              <a:t>操作。</a:t>
            </a:r>
          </a:p>
        </p:txBody>
      </p:sp>
      <p:pic>
        <p:nvPicPr>
          <p:cNvPr id="5122"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2000" contrast="10000"/>
                    </a14:imgEffect>
                  </a14:imgLayer>
                </a14:imgProps>
              </a:ext>
              <a:ext uri="{28A0092B-C50C-407E-A947-70E740481C1C}">
                <a14:useLocalDpi xmlns:a14="http://schemas.microsoft.com/office/drawing/2010/main" val="0"/>
              </a:ext>
            </a:extLst>
          </a:blip>
          <a:srcRect/>
          <a:stretch>
            <a:fillRect/>
          </a:stretch>
        </p:blipFill>
        <p:spPr bwMode="auto">
          <a:xfrm>
            <a:off x="4427316" y="1029546"/>
            <a:ext cx="4501548" cy="3594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63962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2146" y="568742"/>
            <a:ext cx="1313180" cy="769441"/>
          </a:xfrm>
          <a:prstGeom prst="rect">
            <a:avLst/>
          </a:prstGeom>
        </p:spPr>
        <p:txBody>
          <a:bodyPr wrap="none">
            <a:spAutoFit/>
          </a:bodyPr>
          <a:lstStyle/>
          <a:p>
            <a:r>
              <a:rPr lang="zh-TW" altLang="en-US" sz="4400" dirty="0">
                <a:solidFill>
                  <a:schemeClr val="accent3"/>
                </a:solidFill>
                <a:latin typeface="華康新綜藝體" pitchFamily="81" charset="-120"/>
                <a:ea typeface="華康新綜藝體" pitchFamily="81" charset="-120"/>
              </a:rPr>
              <a:t>準備</a:t>
            </a:r>
          </a:p>
        </p:txBody>
      </p:sp>
      <p:sp>
        <p:nvSpPr>
          <p:cNvPr id="3" name="矩形 2"/>
          <p:cNvSpPr/>
          <p:nvPr/>
        </p:nvSpPr>
        <p:spPr>
          <a:xfrm>
            <a:off x="4867099" y="1799041"/>
            <a:ext cx="3982050" cy="2554545"/>
          </a:xfrm>
          <a:prstGeom prst="rect">
            <a:avLst/>
          </a:prstGeom>
        </p:spPr>
        <p:txBody>
          <a:bodyPr wrap="square">
            <a:spAutoFit/>
          </a:bodyPr>
          <a:lstStyle/>
          <a:p>
            <a:pPr>
              <a:lnSpc>
                <a:spcPts val="2400"/>
              </a:lnSpc>
            </a:pPr>
            <a:r>
              <a:rPr lang="zh-TW" altLang="en-US" dirty="0">
                <a:latin typeface="GenSenRounded JP R" pitchFamily="34" charset="-128"/>
                <a:ea typeface="GenSenRounded JP R" pitchFamily="34" charset="-128"/>
              </a:rPr>
              <a:t>生鏽的電風扇因為軸的摩擦力與軸承阻力較大，因此在轉動時會相對於正常的電風扇更耗電。</a:t>
            </a:r>
          </a:p>
          <a:p>
            <a:pPr>
              <a:lnSpc>
                <a:spcPts val="2400"/>
              </a:lnSpc>
            </a:pPr>
            <a:endParaRPr lang="zh-TW" altLang="en-US" dirty="0">
              <a:latin typeface="GenSenRounded JP R" pitchFamily="34" charset="-128"/>
              <a:ea typeface="GenSenRounded JP R" pitchFamily="34" charset="-128"/>
            </a:endParaRPr>
          </a:p>
          <a:p>
            <a:pPr>
              <a:lnSpc>
                <a:spcPts val="2400"/>
              </a:lnSpc>
            </a:pPr>
            <a:r>
              <a:rPr lang="zh-TW" altLang="en-US" dirty="0">
                <a:latin typeface="GenSenRounded JP R" pitchFamily="34" charset="-128"/>
                <a:ea typeface="GenSenRounded JP R" pitchFamily="34" charset="-128"/>
              </a:rPr>
              <a:t>然而這個變化非常細微，我們藉</a:t>
            </a:r>
            <a:r>
              <a:rPr lang="zh-TW" altLang="en-US" dirty="0" smtClean="0">
                <a:latin typeface="GenSenRounded JP R" pitchFamily="34" charset="-128"/>
                <a:ea typeface="GenSenRounded JP R" pitchFamily="34" charset="-128"/>
              </a:rPr>
              <a:t>由</a:t>
            </a:r>
            <a:r>
              <a:rPr lang="en-US" altLang="zh-TW" dirty="0" smtClean="0">
                <a:latin typeface="GenSenRounded JP R" pitchFamily="34" charset="-128"/>
                <a:ea typeface="GenSenRounded JP R" pitchFamily="34" charset="-128"/>
              </a:rPr>
              <a:t>AI For Sensor</a:t>
            </a:r>
            <a:r>
              <a:rPr lang="zh-TW" altLang="en-US" dirty="0" smtClean="0">
                <a:latin typeface="GenSenRounded JP R" pitchFamily="34" charset="-128"/>
                <a:ea typeface="GenSenRounded JP R" pitchFamily="34" charset="-128"/>
              </a:rPr>
              <a:t>來</a:t>
            </a:r>
            <a:r>
              <a:rPr lang="zh-TW" altLang="en-US" dirty="0">
                <a:latin typeface="GenSenRounded JP R" pitchFamily="34" charset="-128"/>
                <a:ea typeface="GenSenRounded JP R" pitchFamily="34" charset="-128"/>
              </a:rPr>
              <a:t>收集兩種不同風扇的運轉電流數據，並將資料輸入電腦，訓練</a:t>
            </a:r>
            <a:r>
              <a:rPr lang="en-US" altLang="zh-TW" dirty="0">
                <a:latin typeface="GenSenRounded JP R" pitchFamily="34" charset="-128"/>
                <a:ea typeface="GenSenRounded JP R" pitchFamily="34" charset="-128"/>
              </a:rPr>
              <a:t>AI</a:t>
            </a:r>
            <a:r>
              <a:rPr lang="zh-TW" altLang="en-US" dirty="0">
                <a:latin typeface="GenSenRounded JP R" pitchFamily="34" charset="-128"/>
                <a:ea typeface="GenSenRounded JP R" pitchFamily="34" charset="-128"/>
              </a:rPr>
              <a:t>找到兩種電風扇行為的差異，並依此建立模型，最終將模型寫入</a:t>
            </a:r>
            <a:r>
              <a:rPr lang="en-US" altLang="zh-TW" dirty="0">
                <a:latin typeface="GenSenRounded JP R" pitchFamily="34" charset="-128"/>
                <a:ea typeface="GenSenRounded JP R" pitchFamily="34" charset="-128"/>
              </a:rPr>
              <a:t>AI</a:t>
            </a:r>
            <a:r>
              <a:rPr lang="zh-TW" altLang="en-US" dirty="0">
                <a:latin typeface="GenSenRounded JP R" pitchFamily="34" charset="-128"/>
                <a:ea typeface="GenSenRounded JP R" pitchFamily="34" charset="-128"/>
              </a:rPr>
              <a:t>開發板中，讓它自動推論當前的電風扇是好是</a:t>
            </a:r>
            <a:r>
              <a:rPr lang="zh-TW" altLang="en-US" dirty="0" smtClean="0">
                <a:latin typeface="GenSenRounded JP R" pitchFamily="34" charset="-128"/>
                <a:ea typeface="GenSenRounded JP R" pitchFamily="34" charset="-128"/>
              </a:rPr>
              <a:t>壞！</a:t>
            </a:r>
            <a:endParaRPr lang="en-US" altLang="zh-TW" dirty="0">
              <a:latin typeface="GenSenRounded JP R" pitchFamily="34" charset="-128"/>
              <a:ea typeface="GenSenRounded JP R" pitchFamily="34" charset="-128"/>
            </a:endParaRPr>
          </a:p>
        </p:txBody>
      </p:sp>
      <p:pic>
        <p:nvPicPr>
          <p:cNvPr id="4" name="runing_with_broken">
            <a:hlinkClick r:id="" action="ppaction://media"/>
            <a:extLst>
              <a:ext uri="{FF2B5EF4-FFF2-40B4-BE49-F238E27FC236}">
                <a16:creationId xmlns="" xmlns:a16="http://schemas.microsoft.com/office/drawing/2014/main" id="{EA45988F-1D9E-4834-BFB8-78413F20C06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16133"/>
          <a:stretch/>
        </p:blipFill>
        <p:spPr>
          <a:xfrm>
            <a:off x="784036" y="1682073"/>
            <a:ext cx="1837374" cy="2739456"/>
          </a:xfrm>
          <a:prstGeom prst="rect">
            <a:avLst/>
          </a:prstGeom>
        </p:spPr>
      </p:pic>
      <p:pic>
        <p:nvPicPr>
          <p:cNvPr id="5" name="runing_with_normal">
            <a:hlinkClick r:id="" action="ppaction://media"/>
            <a:extLst>
              <a:ext uri="{FF2B5EF4-FFF2-40B4-BE49-F238E27FC236}">
                <a16:creationId xmlns="" xmlns:a16="http://schemas.microsoft.com/office/drawing/2014/main" id="{5062D993-B88A-41BD-A54F-B7D50D6FC799}"/>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t="24001"/>
          <a:stretch/>
        </p:blipFill>
        <p:spPr>
          <a:xfrm>
            <a:off x="2720612" y="1682073"/>
            <a:ext cx="2027583" cy="2739456"/>
          </a:xfrm>
          <a:prstGeom prst="rect">
            <a:avLst/>
          </a:prstGeom>
        </p:spPr>
      </p:pic>
      <p:sp>
        <p:nvSpPr>
          <p:cNvPr id="6" name="文字方塊 5">
            <a:extLst>
              <a:ext uri="{FF2B5EF4-FFF2-40B4-BE49-F238E27FC236}">
                <a16:creationId xmlns="" xmlns:a16="http://schemas.microsoft.com/office/drawing/2014/main" id="{B669B7C8-AC0E-40C9-8775-130BCCD57F6D}"/>
              </a:ext>
            </a:extLst>
          </p:cNvPr>
          <p:cNvSpPr txBox="1"/>
          <p:nvPr/>
        </p:nvSpPr>
        <p:spPr>
          <a:xfrm>
            <a:off x="523147" y="4500836"/>
            <a:ext cx="2359152" cy="307777"/>
          </a:xfrm>
          <a:prstGeom prst="rect">
            <a:avLst/>
          </a:prstGeom>
          <a:noFill/>
        </p:spPr>
        <p:txBody>
          <a:bodyPr wrap="square" rtlCol="0">
            <a:spAutoFit/>
          </a:bodyPr>
          <a:lstStyle/>
          <a:p>
            <a:pPr algn="ctr"/>
            <a:r>
              <a:rPr lang="zh-TW" altLang="en-US" dirty="0">
                <a:solidFill>
                  <a:schemeClr val="accent1"/>
                </a:solidFill>
                <a:latin typeface="華康新綜藝體" pitchFamily="81" charset="-120"/>
                <a:ea typeface="華康新綜藝體" pitchFamily="81" charset="-120"/>
              </a:rPr>
              <a:t>一台生鏽的電風扇</a:t>
            </a:r>
          </a:p>
        </p:txBody>
      </p:sp>
      <p:sp>
        <p:nvSpPr>
          <p:cNvPr id="7" name="文字方塊 6">
            <a:extLst>
              <a:ext uri="{FF2B5EF4-FFF2-40B4-BE49-F238E27FC236}">
                <a16:creationId xmlns="" xmlns:a16="http://schemas.microsoft.com/office/drawing/2014/main" id="{89BDD562-48FB-46FD-A8B6-B77D7A067ABE}"/>
              </a:ext>
            </a:extLst>
          </p:cNvPr>
          <p:cNvSpPr txBox="1"/>
          <p:nvPr/>
        </p:nvSpPr>
        <p:spPr>
          <a:xfrm>
            <a:off x="2554827" y="4497075"/>
            <a:ext cx="2359152" cy="307777"/>
          </a:xfrm>
          <a:prstGeom prst="rect">
            <a:avLst/>
          </a:prstGeom>
          <a:noFill/>
        </p:spPr>
        <p:txBody>
          <a:bodyPr wrap="square" rtlCol="0">
            <a:spAutoFit/>
          </a:bodyPr>
          <a:lstStyle/>
          <a:p>
            <a:pPr algn="ctr"/>
            <a:r>
              <a:rPr lang="zh-TW" altLang="en-US" dirty="0">
                <a:solidFill>
                  <a:schemeClr val="accent1"/>
                </a:solidFill>
                <a:latin typeface="華康新綜藝體" pitchFamily="81" charset="-120"/>
                <a:ea typeface="華康新綜藝體" pitchFamily="81" charset="-120"/>
              </a:rPr>
              <a:t>一台正常的電風扇</a:t>
            </a:r>
          </a:p>
        </p:txBody>
      </p:sp>
    </p:spTree>
    <p:extLst>
      <p:ext uri="{BB962C8B-B14F-4D97-AF65-F5344CB8AC3E}">
        <p14:creationId xmlns:p14="http://schemas.microsoft.com/office/powerpoint/2010/main" val="114400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7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33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4"/>
                </p:tgtEl>
              </p:cMediaNode>
            </p:video>
            <p:video>
              <p:cMediaNode vol="80000">
                <p:cTn id="22"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2146" y="568742"/>
            <a:ext cx="1877437" cy="769441"/>
          </a:xfrm>
          <a:prstGeom prst="rect">
            <a:avLst/>
          </a:prstGeom>
        </p:spPr>
        <p:txBody>
          <a:bodyPr wrap="none">
            <a:spAutoFit/>
          </a:bodyPr>
          <a:lstStyle/>
          <a:p>
            <a:r>
              <a:rPr lang="zh-TW" altLang="en-US" sz="4400" dirty="0">
                <a:solidFill>
                  <a:schemeClr val="accent3"/>
                </a:solidFill>
                <a:latin typeface="華康新綜藝體" pitchFamily="81" charset="-120"/>
                <a:ea typeface="華康新綜藝體" pitchFamily="81" charset="-120"/>
              </a:rPr>
              <a:t>訓練！</a:t>
            </a:r>
          </a:p>
        </p:txBody>
      </p:sp>
      <p:sp>
        <p:nvSpPr>
          <p:cNvPr id="3" name="矩形 2"/>
          <p:cNvSpPr/>
          <p:nvPr/>
        </p:nvSpPr>
        <p:spPr>
          <a:xfrm>
            <a:off x="594627" y="1393670"/>
            <a:ext cx="7954746" cy="400110"/>
          </a:xfrm>
          <a:prstGeom prst="rect">
            <a:avLst/>
          </a:prstGeom>
        </p:spPr>
        <p:txBody>
          <a:bodyPr wrap="square">
            <a:spAutoFit/>
          </a:bodyPr>
          <a:lstStyle/>
          <a:p>
            <a:pPr>
              <a:lnSpc>
                <a:spcPts val="2400"/>
              </a:lnSpc>
            </a:pPr>
            <a:r>
              <a:rPr lang="zh-TW" altLang="en-US" sz="1600" dirty="0">
                <a:latin typeface="GenSenRounded JP R" pitchFamily="34" charset="-128"/>
                <a:ea typeface="GenSenRounded JP R" pitchFamily="34" charset="-128"/>
              </a:rPr>
              <a:t>接下來課程會利用</a:t>
            </a:r>
            <a:r>
              <a:rPr lang="en-US" altLang="zh-TW" sz="1600" dirty="0">
                <a:latin typeface="GenSenRounded JP R" pitchFamily="34" charset="-128"/>
                <a:ea typeface="GenSenRounded JP R" pitchFamily="34" charset="-128"/>
              </a:rPr>
              <a:t>Edge Impulse</a:t>
            </a:r>
            <a:r>
              <a:rPr lang="zh-TW" altLang="en-US" sz="1600" dirty="0">
                <a:latin typeface="GenSenRounded JP R" pitchFamily="34" charset="-128"/>
                <a:ea typeface="GenSenRounded JP R" pitchFamily="34" charset="-128"/>
              </a:rPr>
              <a:t>這個提供</a:t>
            </a:r>
            <a:r>
              <a:rPr lang="en-US" altLang="zh-TW" sz="1600" dirty="0">
                <a:latin typeface="GenSenRounded JP R" pitchFamily="34" charset="-128"/>
                <a:ea typeface="GenSenRounded JP R" pitchFamily="34" charset="-128"/>
              </a:rPr>
              <a:t>AI</a:t>
            </a:r>
            <a:r>
              <a:rPr lang="zh-TW" altLang="en-US" sz="1600" dirty="0">
                <a:latin typeface="GenSenRounded JP R" pitchFamily="34" charset="-128"/>
                <a:ea typeface="GenSenRounded JP R" pitchFamily="34" charset="-128"/>
              </a:rPr>
              <a:t>訓練、部屬的平台，來完成訓練的步驟</a:t>
            </a:r>
            <a:r>
              <a:rPr lang="zh-TW" altLang="en-US" sz="1600" dirty="0" smtClean="0">
                <a:latin typeface="GenSenRounded JP R" pitchFamily="34" charset="-128"/>
                <a:ea typeface="GenSenRounded JP R" pitchFamily="34" charset="-128"/>
              </a:rPr>
              <a:t>。</a:t>
            </a:r>
            <a:endParaRPr lang="zh-TW" altLang="en-US" sz="1600" dirty="0">
              <a:latin typeface="GenSenRounded JP R" pitchFamily="34" charset="-128"/>
              <a:ea typeface="GenSenRounded JP R" pitchFamily="34" charset="-128"/>
            </a:endParaRPr>
          </a:p>
        </p:txBody>
      </p:sp>
      <p:pic>
        <p:nvPicPr>
          <p:cNvPr id="4" name="圖片 3">
            <a:extLst>
              <a:ext uri="{FF2B5EF4-FFF2-40B4-BE49-F238E27FC236}">
                <a16:creationId xmlns="" xmlns:a16="http://schemas.microsoft.com/office/drawing/2014/main" id="{94E42097-7799-4C5F-B830-EA57658F4204}"/>
              </a:ext>
            </a:extLst>
          </p:cNvPr>
          <p:cNvPicPr>
            <a:picLocks noChangeAspect="1"/>
          </p:cNvPicPr>
          <p:nvPr/>
        </p:nvPicPr>
        <p:blipFill rotWithShape="1">
          <a:blip r:embed="rId2"/>
          <a:srcRect t="2895"/>
          <a:stretch/>
        </p:blipFill>
        <p:spPr>
          <a:xfrm>
            <a:off x="2190463" y="1895873"/>
            <a:ext cx="4763073" cy="3006376"/>
          </a:xfrm>
          <a:prstGeom prst="rect">
            <a:avLst/>
          </a:prstGeom>
        </p:spPr>
      </p:pic>
    </p:spTree>
    <p:extLst>
      <p:ext uri="{BB962C8B-B14F-4D97-AF65-F5344CB8AC3E}">
        <p14:creationId xmlns:p14="http://schemas.microsoft.com/office/powerpoint/2010/main" val="11440024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2146" y="568742"/>
            <a:ext cx="1877437" cy="769441"/>
          </a:xfrm>
          <a:prstGeom prst="rect">
            <a:avLst/>
          </a:prstGeom>
        </p:spPr>
        <p:txBody>
          <a:bodyPr wrap="none">
            <a:spAutoFit/>
          </a:bodyPr>
          <a:lstStyle/>
          <a:p>
            <a:r>
              <a:rPr lang="zh-TW" altLang="en-US" sz="4400" dirty="0">
                <a:solidFill>
                  <a:schemeClr val="accent3"/>
                </a:solidFill>
                <a:latin typeface="華康新綜藝體" pitchFamily="81" charset="-120"/>
                <a:ea typeface="華康新綜藝體" pitchFamily="81" charset="-120"/>
              </a:rPr>
              <a:t>部屬！</a:t>
            </a:r>
          </a:p>
        </p:txBody>
      </p:sp>
      <p:sp>
        <p:nvSpPr>
          <p:cNvPr id="3" name="矩形 2"/>
          <p:cNvSpPr/>
          <p:nvPr/>
        </p:nvSpPr>
        <p:spPr>
          <a:xfrm>
            <a:off x="355106" y="2430240"/>
            <a:ext cx="4390007" cy="1631216"/>
          </a:xfrm>
          <a:prstGeom prst="rect">
            <a:avLst/>
          </a:prstGeom>
        </p:spPr>
        <p:txBody>
          <a:bodyPr wrap="square">
            <a:spAutoFit/>
          </a:bodyPr>
          <a:lstStyle/>
          <a:p>
            <a:pPr>
              <a:lnSpc>
                <a:spcPts val="2400"/>
              </a:lnSpc>
            </a:pPr>
            <a:r>
              <a:rPr lang="zh-TW" altLang="en-US" sz="1600" dirty="0">
                <a:latin typeface="GenSenRounded JP R" pitchFamily="34" charset="-128"/>
                <a:ea typeface="GenSenRounded JP R" pitchFamily="34" charset="-128"/>
              </a:rPr>
              <a:t>我們已經訓練好了一個正確率足夠高的模型</a:t>
            </a:r>
            <a:r>
              <a:rPr lang="zh-TW" altLang="en-US" sz="1600" dirty="0" smtClean="0">
                <a:latin typeface="GenSenRounded JP R" pitchFamily="34" charset="-128"/>
                <a:ea typeface="GenSenRounded JP R" pitchFamily="34" charset="-128"/>
              </a:rPr>
              <a:t>了！</a:t>
            </a:r>
            <a:endParaRPr lang="en-US" altLang="zh-TW" sz="1600" dirty="0">
              <a:latin typeface="GenSenRounded JP R" pitchFamily="34" charset="-128"/>
              <a:ea typeface="GenSenRounded JP R" pitchFamily="34" charset="-128"/>
            </a:endParaRPr>
          </a:p>
          <a:p>
            <a:pPr>
              <a:lnSpc>
                <a:spcPts val="2400"/>
              </a:lnSpc>
            </a:pPr>
            <a:endParaRPr lang="en-US" altLang="zh-TW" sz="1600" dirty="0">
              <a:latin typeface="GenSenRounded JP R" pitchFamily="34" charset="-128"/>
              <a:ea typeface="GenSenRounded JP R" pitchFamily="34" charset="-128"/>
            </a:endParaRPr>
          </a:p>
          <a:p>
            <a:pPr>
              <a:lnSpc>
                <a:spcPts val="2400"/>
              </a:lnSpc>
            </a:pPr>
            <a:r>
              <a:rPr lang="zh-TW" altLang="en-US" sz="1600" dirty="0">
                <a:latin typeface="GenSenRounded JP R" pitchFamily="34" charset="-128"/>
                <a:ea typeface="GenSenRounded JP R" pitchFamily="34" charset="-128"/>
              </a:rPr>
              <a:t>接下來我們將這麼模型導出，使用</a:t>
            </a:r>
            <a:r>
              <a:rPr lang="en-US" altLang="zh-TW" sz="1600" dirty="0" err="1">
                <a:latin typeface="GenSenRounded JP R" pitchFamily="34" charset="-128"/>
                <a:ea typeface="GenSenRounded JP R" pitchFamily="34" charset="-128"/>
              </a:rPr>
              <a:t>Arduino</a:t>
            </a:r>
            <a:r>
              <a:rPr lang="en-US" altLang="zh-TW" sz="1600" dirty="0">
                <a:latin typeface="GenSenRounded JP R" pitchFamily="34" charset="-128"/>
                <a:ea typeface="GenSenRounded JP R" pitchFamily="34" charset="-128"/>
              </a:rPr>
              <a:t> IDE</a:t>
            </a:r>
            <a:r>
              <a:rPr lang="zh-TW" altLang="en-US" sz="1600" dirty="0">
                <a:latin typeface="GenSenRounded JP R" pitchFamily="34" charset="-128"/>
                <a:ea typeface="GenSenRounded JP R" pitchFamily="34" charset="-128"/>
              </a:rPr>
              <a:t>將模型與程式碼</a:t>
            </a:r>
            <a:r>
              <a:rPr lang="zh-TW" altLang="en-US" sz="1600" dirty="0" smtClean="0">
                <a:latin typeface="GenSenRounded JP R" pitchFamily="34" charset="-128"/>
                <a:ea typeface="GenSenRounded JP R" pitchFamily="34" charset="-128"/>
              </a:rPr>
              <a:t>結合在一起</a:t>
            </a:r>
            <a:r>
              <a:rPr lang="zh-TW" altLang="en-US" sz="1600" dirty="0">
                <a:latin typeface="GenSenRounded JP R" pitchFamily="34" charset="-128"/>
                <a:ea typeface="GenSenRounded JP R" pitchFamily="34" charset="-128"/>
              </a:rPr>
              <a:t>，燒錄進去開發板中，接下來就可以看開發板推論的結果了</a:t>
            </a:r>
            <a:r>
              <a:rPr lang="en-US" altLang="zh-TW" sz="1600" dirty="0">
                <a:latin typeface="GenSenRounded JP R" pitchFamily="34" charset="-128"/>
                <a:ea typeface="GenSenRounded JP R" pitchFamily="34" charset="-128"/>
              </a:rPr>
              <a:t>!</a:t>
            </a:r>
          </a:p>
        </p:txBody>
      </p:sp>
      <p:pic>
        <p:nvPicPr>
          <p:cNvPr id="4" name="圖片 3">
            <a:extLst>
              <a:ext uri="{FF2B5EF4-FFF2-40B4-BE49-F238E27FC236}">
                <a16:creationId xmlns="" xmlns:a16="http://schemas.microsoft.com/office/drawing/2014/main" id="{2E53FF56-BEE9-4C5B-B635-68F87105A480}"/>
              </a:ext>
            </a:extLst>
          </p:cNvPr>
          <p:cNvPicPr>
            <a:picLocks noChangeAspect="1"/>
          </p:cNvPicPr>
          <p:nvPr/>
        </p:nvPicPr>
        <p:blipFill>
          <a:blip r:embed="rId2"/>
          <a:stretch>
            <a:fillRect/>
          </a:stretch>
        </p:blipFill>
        <p:spPr>
          <a:xfrm>
            <a:off x="4811044" y="325517"/>
            <a:ext cx="4194901" cy="4679366"/>
          </a:xfrm>
          <a:prstGeom prst="rect">
            <a:avLst/>
          </a:prstGeom>
        </p:spPr>
      </p:pic>
    </p:spTree>
    <p:extLst>
      <p:ext uri="{BB962C8B-B14F-4D97-AF65-F5344CB8AC3E}">
        <p14:creationId xmlns:p14="http://schemas.microsoft.com/office/powerpoint/2010/main" val="11440024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2146" y="568742"/>
            <a:ext cx="1877437" cy="769441"/>
          </a:xfrm>
          <a:prstGeom prst="rect">
            <a:avLst/>
          </a:prstGeom>
        </p:spPr>
        <p:txBody>
          <a:bodyPr wrap="none">
            <a:spAutoFit/>
          </a:bodyPr>
          <a:lstStyle/>
          <a:p>
            <a:r>
              <a:rPr lang="zh-TW" altLang="en-US" sz="4400" dirty="0">
                <a:solidFill>
                  <a:schemeClr val="accent3"/>
                </a:solidFill>
                <a:latin typeface="華康新綜藝體" pitchFamily="81" charset="-120"/>
                <a:ea typeface="華康新綜藝體" pitchFamily="81" charset="-120"/>
              </a:rPr>
              <a:t>推論！</a:t>
            </a:r>
          </a:p>
        </p:txBody>
      </p:sp>
      <p:sp>
        <p:nvSpPr>
          <p:cNvPr id="3" name="矩形 2"/>
          <p:cNvSpPr/>
          <p:nvPr/>
        </p:nvSpPr>
        <p:spPr>
          <a:xfrm>
            <a:off x="466787" y="2058341"/>
            <a:ext cx="3948943" cy="1938992"/>
          </a:xfrm>
          <a:prstGeom prst="rect">
            <a:avLst/>
          </a:prstGeom>
        </p:spPr>
        <p:txBody>
          <a:bodyPr wrap="square">
            <a:spAutoFit/>
          </a:bodyPr>
          <a:lstStyle/>
          <a:p>
            <a:pPr>
              <a:lnSpc>
                <a:spcPts val="2400"/>
              </a:lnSpc>
            </a:pPr>
            <a:r>
              <a:rPr lang="zh-TW" altLang="en-US" sz="1600" dirty="0">
                <a:latin typeface="GenSenRounded JP R" pitchFamily="34" charset="-128"/>
                <a:ea typeface="GenSenRounded JP R" pitchFamily="34" charset="-128"/>
              </a:rPr>
              <a:t>一般來說</a:t>
            </a:r>
            <a:r>
              <a:rPr lang="en-US" altLang="zh-TW" sz="1600" dirty="0">
                <a:latin typeface="GenSenRounded JP R" pitchFamily="34" charset="-128"/>
                <a:ea typeface="GenSenRounded JP R" pitchFamily="34" charset="-128"/>
              </a:rPr>
              <a:t>AI</a:t>
            </a:r>
            <a:r>
              <a:rPr lang="zh-TW" altLang="en-US" sz="1600" dirty="0">
                <a:latin typeface="GenSenRounded JP R" pitchFamily="34" charset="-128"/>
                <a:ea typeface="GenSenRounded JP R" pitchFamily="34" charset="-128"/>
              </a:rPr>
              <a:t>推論的結果就會是答案，可能是狀態</a:t>
            </a:r>
            <a:r>
              <a:rPr lang="en-US" altLang="zh-TW" sz="1600" dirty="0">
                <a:latin typeface="GenSenRounded JP R" pitchFamily="34" charset="-128"/>
                <a:ea typeface="GenSenRounded JP R" pitchFamily="34" charset="-128"/>
              </a:rPr>
              <a:t>1</a:t>
            </a:r>
            <a:r>
              <a:rPr lang="zh-TW" altLang="en-US" sz="1600" dirty="0">
                <a:latin typeface="GenSenRounded JP R" pitchFamily="34" charset="-128"/>
                <a:ea typeface="GenSenRounded JP R" pitchFamily="34" charset="-128"/>
              </a:rPr>
              <a:t>、狀態</a:t>
            </a:r>
            <a:r>
              <a:rPr lang="en-US" altLang="zh-TW" sz="1600" dirty="0">
                <a:latin typeface="GenSenRounded JP R" pitchFamily="34" charset="-128"/>
                <a:ea typeface="GenSenRounded JP R" pitchFamily="34" charset="-128"/>
              </a:rPr>
              <a:t>2</a:t>
            </a:r>
            <a:r>
              <a:rPr lang="zh-TW" altLang="en-US" sz="1600" dirty="0">
                <a:latin typeface="GenSenRounded JP R" pitchFamily="34" charset="-128"/>
                <a:ea typeface="GenSenRounded JP R" pitchFamily="34" charset="-128"/>
              </a:rPr>
              <a:t>、狀態</a:t>
            </a:r>
            <a:r>
              <a:rPr lang="en-US" altLang="zh-TW" sz="1600" dirty="0">
                <a:latin typeface="GenSenRounded JP R" pitchFamily="34" charset="-128"/>
                <a:ea typeface="GenSenRounded JP R" pitchFamily="34" charset="-128"/>
              </a:rPr>
              <a:t>3</a:t>
            </a:r>
            <a:r>
              <a:rPr lang="zh-TW" altLang="en-US" sz="1600" dirty="0">
                <a:latin typeface="GenSenRounded JP R" pitchFamily="34" charset="-128"/>
                <a:ea typeface="GenSenRounded JP R" pitchFamily="34" charset="-128"/>
              </a:rPr>
              <a:t>並用數字編碼。</a:t>
            </a:r>
          </a:p>
          <a:p>
            <a:pPr>
              <a:lnSpc>
                <a:spcPts val="2400"/>
              </a:lnSpc>
            </a:pPr>
            <a:endParaRPr lang="zh-TW" altLang="en-US" sz="1600" dirty="0">
              <a:latin typeface="GenSenRounded JP R" pitchFamily="34" charset="-128"/>
              <a:ea typeface="GenSenRounded JP R" pitchFamily="34" charset="-128"/>
            </a:endParaRPr>
          </a:p>
          <a:p>
            <a:pPr>
              <a:lnSpc>
                <a:spcPts val="2400"/>
              </a:lnSpc>
            </a:pPr>
            <a:r>
              <a:rPr lang="zh-TW" altLang="en-US" sz="1600" dirty="0">
                <a:latin typeface="GenSenRounded JP R" pitchFamily="34" charset="-128"/>
                <a:ea typeface="GenSenRounded JP R" pitchFamily="34" charset="-128"/>
              </a:rPr>
              <a:t>可視化每一個數據樣本的推論結果，可以幫助</a:t>
            </a:r>
            <a:r>
              <a:rPr lang="en-US" altLang="zh-TW" sz="1600" dirty="0">
                <a:latin typeface="GenSenRounded JP R" pitchFamily="34" charset="-128"/>
                <a:ea typeface="GenSenRounded JP R" pitchFamily="34" charset="-128"/>
              </a:rPr>
              <a:t>AI</a:t>
            </a:r>
            <a:r>
              <a:rPr lang="zh-TW" altLang="en-US" sz="1600" dirty="0">
                <a:latin typeface="GenSenRounded JP R" pitchFamily="34" charset="-128"/>
                <a:ea typeface="GenSenRounded JP R" pitchFamily="34" charset="-128"/>
              </a:rPr>
              <a:t>工程師評估這個</a:t>
            </a:r>
            <a:r>
              <a:rPr lang="en-US" altLang="zh-TW" sz="1600" dirty="0">
                <a:latin typeface="GenSenRounded JP R" pitchFamily="34" charset="-128"/>
                <a:ea typeface="GenSenRounded JP R" pitchFamily="34" charset="-128"/>
              </a:rPr>
              <a:t>AI</a:t>
            </a:r>
            <a:r>
              <a:rPr lang="zh-TW" altLang="en-US" sz="1600" dirty="0">
                <a:latin typeface="GenSenRounded JP R" pitchFamily="34" charset="-128"/>
                <a:ea typeface="GenSenRounded JP R" pitchFamily="34" charset="-128"/>
              </a:rPr>
              <a:t>模型的推論有效性，以及該模型是否真的找出資料規律。</a:t>
            </a:r>
          </a:p>
        </p:txBody>
      </p:sp>
      <p:pic>
        <p:nvPicPr>
          <p:cNvPr id="4" name="圖片 3">
            <a:extLst>
              <a:ext uri="{FF2B5EF4-FFF2-40B4-BE49-F238E27FC236}">
                <a16:creationId xmlns="" xmlns:a16="http://schemas.microsoft.com/office/drawing/2014/main" id="{24322EDC-D2ED-432E-ABF0-ED134CC493E4}"/>
              </a:ext>
            </a:extLst>
          </p:cNvPr>
          <p:cNvPicPr>
            <a:picLocks noChangeAspect="1"/>
          </p:cNvPicPr>
          <p:nvPr/>
        </p:nvPicPr>
        <p:blipFill rotWithShape="1">
          <a:blip r:embed="rId2"/>
          <a:srcRect t="658" b="2635"/>
          <a:stretch/>
        </p:blipFill>
        <p:spPr>
          <a:xfrm>
            <a:off x="4376691" y="359546"/>
            <a:ext cx="4597153" cy="4598632"/>
          </a:xfrm>
          <a:prstGeom prst="rect">
            <a:avLst/>
          </a:prstGeom>
        </p:spPr>
      </p:pic>
    </p:spTree>
    <p:extLst>
      <p:ext uri="{BB962C8B-B14F-4D97-AF65-F5344CB8AC3E}">
        <p14:creationId xmlns:p14="http://schemas.microsoft.com/office/powerpoint/2010/main" val="11440024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509;p36">
            <a:extLst>
              <a:ext uri="{FF2B5EF4-FFF2-40B4-BE49-F238E27FC236}">
                <a16:creationId xmlns="" xmlns:a16="http://schemas.microsoft.com/office/drawing/2014/main" id="{DCAFF3C4-75B6-464D-8E71-430F9F1ABB17}"/>
              </a:ext>
            </a:extLst>
          </p:cNvPr>
          <p:cNvGrpSpPr/>
          <p:nvPr/>
        </p:nvGrpSpPr>
        <p:grpSpPr>
          <a:xfrm>
            <a:off x="343862" y="1486478"/>
            <a:ext cx="2656404" cy="3428721"/>
            <a:chOff x="48888" y="883991"/>
            <a:chExt cx="3569421" cy="4607186"/>
          </a:xfrm>
        </p:grpSpPr>
        <p:grpSp>
          <p:nvGrpSpPr>
            <p:cNvPr id="3" name="Google Shape;1510;p36">
              <a:extLst>
                <a:ext uri="{FF2B5EF4-FFF2-40B4-BE49-F238E27FC236}">
                  <a16:creationId xmlns="" xmlns:a16="http://schemas.microsoft.com/office/drawing/2014/main" id="{B9AFD29B-80D1-4555-9B42-AD128A0939E1}"/>
                </a:ext>
              </a:extLst>
            </p:cNvPr>
            <p:cNvGrpSpPr/>
            <p:nvPr/>
          </p:nvGrpSpPr>
          <p:grpSpPr>
            <a:xfrm>
              <a:off x="48888" y="883991"/>
              <a:ext cx="3339719" cy="3186047"/>
              <a:chOff x="48888" y="883991"/>
              <a:chExt cx="3339719" cy="3186047"/>
            </a:xfrm>
          </p:grpSpPr>
          <p:grpSp>
            <p:nvGrpSpPr>
              <p:cNvPr id="95" name="Google Shape;1511;p36">
                <a:extLst>
                  <a:ext uri="{FF2B5EF4-FFF2-40B4-BE49-F238E27FC236}">
                    <a16:creationId xmlns="" xmlns:a16="http://schemas.microsoft.com/office/drawing/2014/main" id="{54D48E1E-A739-4E38-B030-907362F1784F}"/>
                  </a:ext>
                </a:extLst>
              </p:cNvPr>
              <p:cNvGrpSpPr/>
              <p:nvPr/>
            </p:nvGrpSpPr>
            <p:grpSpPr>
              <a:xfrm>
                <a:off x="464901" y="3267469"/>
                <a:ext cx="2601089" cy="802568"/>
                <a:chOff x="-1209865" y="2605301"/>
                <a:chExt cx="2145936" cy="662130"/>
              </a:xfrm>
            </p:grpSpPr>
            <p:grpSp>
              <p:nvGrpSpPr>
                <p:cNvPr id="125" name="Google Shape;1512;p36">
                  <a:extLst>
                    <a:ext uri="{FF2B5EF4-FFF2-40B4-BE49-F238E27FC236}">
                      <a16:creationId xmlns="" xmlns:a16="http://schemas.microsoft.com/office/drawing/2014/main" id="{76EFFF51-1EDF-4B79-8BD0-5F580F327D7C}"/>
                    </a:ext>
                  </a:extLst>
                </p:cNvPr>
                <p:cNvGrpSpPr/>
                <p:nvPr/>
              </p:nvGrpSpPr>
              <p:grpSpPr>
                <a:xfrm>
                  <a:off x="267263" y="2605301"/>
                  <a:ext cx="668809" cy="662130"/>
                  <a:chOff x="2678263" y="2105076"/>
                  <a:chExt cx="668809" cy="662130"/>
                </a:xfrm>
              </p:grpSpPr>
              <p:sp>
                <p:nvSpPr>
                  <p:cNvPr id="171" name="Google Shape;1513;p36">
                    <a:extLst>
                      <a:ext uri="{FF2B5EF4-FFF2-40B4-BE49-F238E27FC236}">
                        <a16:creationId xmlns="" xmlns:a16="http://schemas.microsoft.com/office/drawing/2014/main" id="{B96E35B4-2CEB-4F83-A106-546139AB6AA3}"/>
                      </a:ext>
                    </a:extLst>
                  </p:cNvPr>
                  <p:cNvSpPr/>
                  <p:nvPr/>
                </p:nvSpPr>
                <p:spPr>
                  <a:xfrm>
                    <a:off x="2678263" y="2105076"/>
                    <a:ext cx="20818" cy="21051"/>
                  </a:xfrm>
                  <a:custGeom>
                    <a:avLst/>
                    <a:gdLst/>
                    <a:ahLst/>
                    <a:cxnLst/>
                    <a:rect l="l" t="t" r="r" b="b"/>
                    <a:pathLst>
                      <a:path w="268" h="271" extrusionOk="0">
                        <a:moveTo>
                          <a:pt x="1" y="0"/>
                        </a:moveTo>
                        <a:lnTo>
                          <a:pt x="1" y="271"/>
                        </a:lnTo>
                        <a:lnTo>
                          <a:pt x="92" y="271"/>
                        </a:lnTo>
                        <a:lnTo>
                          <a:pt x="92" y="88"/>
                        </a:lnTo>
                        <a:lnTo>
                          <a:pt x="268" y="88"/>
                        </a:lnTo>
                        <a:lnTo>
                          <a:pt x="2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514;p36">
                    <a:extLst>
                      <a:ext uri="{FF2B5EF4-FFF2-40B4-BE49-F238E27FC236}">
                        <a16:creationId xmlns="" xmlns:a16="http://schemas.microsoft.com/office/drawing/2014/main" id="{D01AAEA5-4A0E-4E49-9BE8-4FC883ED0692}"/>
                      </a:ext>
                    </a:extLst>
                  </p:cNvPr>
                  <p:cNvSpPr/>
                  <p:nvPr/>
                </p:nvSpPr>
                <p:spPr>
                  <a:xfrm>
                    <a:off x="2720054" y="2105076"/>
                    <a:ext cx="578076" cy="6913"/>
                  </a:xfrm>
                  <a:custGeom>
                    <a:avLst/>
                    <a:gdLst/>
                    <a:ahLst/>
                    <a:cxnLst/>
                    <a:rect l="l" t="t" r="r" b="b"/>
                    <a:pathLst>
                      <a:path w="7442" h="89" extrusionOk="0">
                        <a:moveTo>
                          <a:pt x="0" y="0"/>
                        </a:moveTo>
                        <a:lnTo>
                          <a:pt x="0" y="88"/>
                        </a:lnTo>
                        <a:lnTo>
                          <a:pt x="359" y="88"/>
                        </a:lnTo>
                        <a:lnTo>
                          <a:pt x="359" y="0"/>
                        </a:lnTo>
                        <a:close/>
                        <a:moveTo>
                          <a:pt x="717" y="0"/>
                        </a:moveTo>
                        <a:lnTo>
                          <a:pt x="717" y="88"/>
                        </a:lnTo>
                        <a:lnTo>
                          <a:pt x="1073" y="88"/>
                        </a:lnTo>
                        <a:lnTo>
                          <a:pt x="1073" y="0"/>
                        </a:lnTo>
                        <a:close/>
                        <a:moveTo>
                          <a:pt x="1435" y="0"/>
                        </a:moveTo>
                        <a:lnTo>
                          <a:pt x="1435" y="88"/>
                        </a:lnTo>
                        <a:lnTo>
                          <a:pt x="1793" y="88"/>
                        </a:lnTo>
                        <a:lnTo>
                          <a:pt x="1793" y="0"/>
                        </a:lnTo>
                        <a:close/>
                        <a:moveTo>
                          <a:pt x="2152" y="0"/>
                        </a:moveTo>
                        <a:lnTo>
                          <a:pt x="2152" y="88"/>
                        </a:lnTo>
                        <a:lnTo>
                          <a:pt x="2510" y="88"/>
                        </a:lnTo>
                        <a:lnTo>
                          <a:pt x="2510" y="0"/>
                        </a:lnTo>
                        <a:close/>
                        <a:moveTo>
                          <a:pt x="2872" y="0"/>
                        </a:moveTo>
                        <a:lnTo>
                          <a:pt x="2872" y="88"/>
                        </a:lnTo>
                        <a:lnTo>
                          <a:pt x="3227" y="88"/>
                        </a:lnTo>
                        <a:lnTo>
                          <a:pt x="3227" y="0"/>
                        </a:lnTo>
                        <a:close/>
                        <a:moveTo>
                          <a:pt x="3589" y="0"/>
                        </a:moveTo>
                        <a:lnTo>
                          <a:pt x="3589" y="88"/>
                        </a:lnTo>
                        <a:lnTo>
                          <a:pt x="3948" y="88"/>
                        </a:lnTo>
                        <a:lnTo>
                          <a:pt x="3948" y="0"/>
                        </a:lnTo>
                        <a:close/>
                        <a:moveTo>
                          <a:pt x="4306" y="0"/>
                        </a:moveTo>
                        <a:lnTo>
                          <a:pt x="4306" y="88"/>
                        </a:lnTo>
                        <a:lnTo>
                          <a:pt x="4665" y="88"/>
                        </a:lnTo>
                        <a:lnTo>
                          <a:pt x="4665" y="0"/>
                        </a:lnTo>
                        <a:close/>
                        <a:moveTo>
                          <a:pt x="5026" y="0"/>
                        </a:moveTo>
                        <a:lnTo>
                          <a:pt x="5026" y="88"/>
                        </a:lnTo>
                        <a:lnTo>
                          <a:pt x="5382" y="88"/>
                        </a:lnTo>
                        <a:lnTo>
                          <a:pt x="5382" y="0"/>
                        </a:lnTo>
                        <a:close/>
                        <a:moveTo>
                          <a:pt x="5740" y="0"/>
                        </a:moveTo>
                        <a:lnTo>
                          <a:pt x="5740" y="88"/>
                        </a:lnTo>
                        <a:lnTo>
                          <a:pt x="6099" y="88"/>
                        </a:lnTo>
                        <a:lnTo>
                          <a:pt x="6099" y="0"/>
                        </a:lnTo>
                        <a:close/>
                        <a:moveTo>
                          <a:pt x="6461" y="0"/>
                        </a:moveTo>
                        <a:lnTo>
                          <a:pt x="6461" y="88"/>
                        </a:lnTo>
                        <a:lnTo>
                          <a:pt x="6819" y="88"/>
                        </a:lnTo>
                        <a:lnTo>
                          <a:pt x="6819" y="0"/>
                        </a:lnTo>
                        <a:close/>
                        <a:moveTo>
                          <a:pt x="7087" y="0"/>
                        </a:moveTo>
                        <a:lnTo>
                          <a:pt x="7087" y="88"/>
                        </a:lnTo>
                        <a:lnTo>
                          <a:pt x="7442" y="88"/>
                        </a:lnTo>
                        <a:lnTo>
                          <a:pt x="7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515;p36">
                    <a:extLst>
                      <a:ext uri="{FF2B5EF4-FFF2-40B4-BE49-F238E27FC236}">
                        <a16:creationId xmlns="" xmlns:a16="http://schemas.microsoft.com/office/drawing/2014/main" id="{5046FA6A-18ED-4DF7-947A-AF2E8344F178}"/>
                      </a:ext>
                    </a:extLst>
                  </p:cNvPr>
                  <p:cNvSpPr/>
                  <p:nvPr/>
                </p:nvSpPr>
                <p:spPr>
                  <a:xfrm>
                    <a:off x="3326176" y="2105076"/>
                    <a:ext cx="20895" cy="21051"/>
                  </a:xfrm>
                  <a:custGeom>
                    <a:avLst/>
                    <a:gdLst/>
                    <a:ahLst/>
                    <a:cxnLst/>
                    <a:rect l="l" t="t" r="r" b="b"/>
                    <a:pathLst>
                      <a:path w="269" h="271" extrusionOk="0">
                        <a:moveTo>
                          <a:pt x="1" y="0"/>
                        </a:moveTo>
                        <a:lnTo>
                          <a:pt x="1" y="88"/>
                        </a:lnTo>
                        <a:lnTo>
                          <a:pt x="180" y="88"/>
                        </a:lnTo>
                        <a:lnTo>
                          <a:pt x="180" y="271"/>
                        </a:lnTo>
                        <a:lnTo>
                          <a:pt x="268" y="271"/>
                        </a:lnTo>
                        <a:lnTo>
                          <a:pt x="2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516;p36">
                    <a:extLst>
                      <a:ext uri="{FF2B5EF4-FFF2-40B4-BE49-F238E27FC236}">
                        <a16:creationId xmlns="" xmlns:a16="http://schemas.microsoft.com/office/drawing/2014/main" id="{4D6CCA0E-B907-4316-B400-3743FC5EDBD8}"/>
                      </a:ext>
                    </a:extLst>
                  </p:cNvPr>
                  <p:cNvSpPr/>
                  <p:nvPr/>
                </p:nvSpPr>
                <p:spPr>
                  <a:xfrm>
                    <a:off x="3340081" y="2153935"/>
                    <a:ext cx="6991" cy="564405"/>
                  </a:xfrm>
                  <a:custGeom>
                    <a:avLst/>
                    <a:gdLst/>
                    <a:ahLst/>
                    <a:cxnLst/>
                    <a:rect l="l" t="t" r="r" b="b"/>
                    <a:pathLst>
                      <a:path w="90" h="7266" extrusionOk="0">
                        <a:moveTo>
                          <a:pt x="1" y="0"/>
                        </a:moveTo>
                        <a:lnTo>
                          <a:pt x="1" y="359"/>
                        </a:lnTo>
                        <a:lnTo>
                          <a:pt x="89" y="359"/>
                        </a:lnTo>
                        <a:lnTo>
                          <a:pt x="89" y="0"/>
                        </a:lnTo>
                        <a:close/>
                        <a:moveTo>
                          <a:pt x="1" y="629"/>
                        </a:moveTo>
                        <a:lnTo>
                          <a:pt x="1" y="988"/>
                        </a:lnTo>
                        <a:lnTo>
                          <a:pt x="89" y="988"/>
                        </a:lnTo>
                        <a:lnTo>
                          <a:pt x="89" y="629"/>
                        </a:lnTo>
                        <a:close/>
                        <a:moveTo>
                          <a:pt x="1" y="1346"/>
                        </a:moveTo>
                        <a:lnTo>
                          <a:pt x="1" y="1705"/>
                        </a:lnTo>
                        <a:lnTo>
                          <a:pt x="89" y="1705"/>
                        </a:lnTo>
                        <a:lnTo>
                          <a:pt x="89" y="1346"/>
                        </a:lnTo>
                        <a:close/>
                        <a:moveTo>
                          <a:pt x="1" y="2064"/>
                        </a:moveTo>
                        <a:lnTo>
                          <a:pt x="1" y="2422"/>
                        </a:lnTo>
                        <a:lnTo>
                          <a:pt x="89" y="2422"/>
                        </a:lnTo>
                        <a:lnTo>
                          <a:pt x="89" y="2064"/>
                        </a:lnTo>
                        <a:close/>
                        <a:moveTo>
                          <a:pt x="1" y="2784"/>
                        </a:moveTo>
                        <a:lnTo>
                          <a:pt x="1" y="3142"/>
                        </a:lnTo>
                        <a:lnTo>
                          <a:pt x="89" y="3142"/>
                        </a:lnTo>
                        <a:lnTo>
                          <a:pt x="89" y="2784"/>
                        </a:lnTo>
                        <a:close/>
                        <a:moveTo>
                          <a:pt x="1" y="3407"/>
                        </a:moveTo>
                        <a:lnTo>
                          <a:pt x="1" y="3765"/>
                        </a:lnTo>
                        <a:lnTo>
                          <a:pt x="89" y="3765"/>
                        </a:lnTo>
                        <a:lnTo>
                          <a:pt x="89" y="3407"/>
                        </a:lnTo>
                        <a:close/>
                        <a:moveTo>
                          <a:pt x="1" y="4127"/>
                        </a:moveTo>
                        <a:lnTo>
                          <a:pt x="1" y="4485"/>
                        </a:lnTo>
                        <a:lnTo>
                          <a:pt x="89" y="4485"/>
                        </a:lnTo>
                        <a:lnTo>
                          <a:pt x="89" y="4127"/>
                        </a:lnTo>
                        <a:close/>
                        <a:moveTo>
                          <a:pt x="1" y="4844"/>
                        </a:moveTo>
                        <a:lnTo>
                          <a:pt x="1" y="5202"/>
                        </a:lnTo>
                        <a:lnTo>
                          <a:pt x="89" y="5202"/>
                        </a:lnTo>
                        <a:lnTo>
                          <a:pt x="89" y="4844"/>
                        </a:lnTo>
                        <a:close/>
                        <a:moveTo>
                          <a:pt x="1" y="5564"/>
                        </a:moveTo>
                        <a:lnTo>
                          <a:pt x="1" y="5920"/>
                        </a:lnTo>
                        <a:lnTo>
                          <a:pt x="89" y="5920"/>
                        </a:lnTo>
                        <a:lnTo>
                          <a:pt x="89" y="5564"/>
                        </a:lnTo>
                        <a:close/>
                        <a:moveTo>
                          <a:pt x="1" y="6278"/>
                        </a:moveTo>
                        <a:lnTo>
                          <a:pt x="1" y="6637"/>
                        </a:lnTo>
                        <a:lnTo>
                          <a:pt x="89" y="6637"/>
                        </a:lnTo>
                        <a:lnTo>
                          <a:pt x="89" y="6278"/>
                        </a:lnTo>
                        <a:close/>
                        <a:moveTo>
                          <a:pt x="1" y="6907"/>
                        </a:moveTo>
                        <a:lnTo>
                          <a:pt x="1" y="7266"/>
                        </a:lnTo>
                        <a:lnTo>
                          <a:pt x="89" y="7266"/>
                        </a:lnTo>
                        <a:lnTo>
                          <a:pt x="89" y="690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517;p36">
                    <a:extLst>
                      <a:ext uri="{FF2B5EF4-FFF2-40B4-BE49-F238E27FC236}">
                        <a16:creationId xmlns="" xmlns:a16="http://schemas.microsoft.com/office/drawing/2014/main" id="{5F188D2C-ED5C-4D5D-B062-A79680873EB4}"/>
                      </a:ext>
                    </a:extLst>
                  </p:cNvPr>
                  <p:cNvSpPr/>
                  <p:nvPr/>
                </p:nvSpPr>
                <p:spPr>
                  <a:xfrm>
                    <a:off x="3326176" y="2746155"/>
                    <a:ext cx="20895" cy="21051"/>
                  </a:xfrm>
                  <a:custGeom>
                    <a:avLst/>
                    <a:gdLst/>
                    <a:ahLst/>
                    <a:cxnLst/>
                    <a:rect l="l" t="t" r="r" b="b"/>
                    <a:pathLst>
                      <a:path w="269" h="271" extrusionOk="0">
                        <a:moveTo>
                          <a:pt x="180" y="0"/>
                        </a:moveTo>
                        <a:lnTo>
                          <a:pt x="180" y="180"/>
                        </a:lnTo>
                        <a:lnTo>
                          <a:pt x="1" y="180"/>
                        </a:lnTo>
                        <a:lnTo>
                          <a:pt x="1" y="271"/>
                        </a:lnTo>
                        <a:lnTo>
                          <a:pt x="268" y="271"/>
                        </a:lnTo>
                        <a:lnTo>
                          <a:pt x="2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518;p36">
                    <a:extLst>
                      <a:ext uri="{FF2B5EF4-FFF2-40B4-BE49-F238E27FC236}">
                        <a16:creationId xmlns="" xmlns:a16="http://schemas.microsoft.com/office/drawing/2014/main" id="{64FCD09A-D597-4207-A4C6-060D7ED3DEA5}"/>
                      </a:ext>
                    </a:extLst>
                  </p:cNvPr>
                  <p:cNvSpPr/>
                  <p:nvPr/>
                </p:nvSpPr>
                <p:spPr>
                  <a:xfrm>
                    <a:off x="2720054" y="2760059"/>
                    <a:ext cx="578076" cy="7146"/>
                  </a:xfrm>
                  <a:custGeom>
                    <a:avLst/>
                    <a:gdLst/>
                    <a:ahLst/>
                    <a:cxnLst/>
                    <a:rect l="l" t="t" r="r" b="b"/>
                    <a:pathLst>
                      <a:path w="7442" h="92" extrusionOk="0">
                        <a:moveTo>
                          <a:pt x="0" y="1"/>
                        </a:moveTo>
                        <a:lnTo>
                          <a:pt x="0" y="92"/>
                        </a:lnTo>
                        <a:lnTo>
                          <a:pt x="359" y="92"/>
                        </a:lnTo>
                        <a:lnTo>
                          <a:pt x="359" y="1"/>
                        </a:lnTo>
                        <a:close/>
                        <a:moveTo>
                          <a:pt x="717" y="1"/>
                        </a:moveTo>
                        <a:lnTo>
                          <a:pt x="717" y="92"/>
                        </a:lnTo>
                        <a:lnTo>
                          <a:pt x="1073" y="92"/>
                        </a:lnTo>
                        <a:lnTo>
                          <a:pt x="1073" y="1"/>
                        </a:lnTo>
                        <a:close/>
                        <a:moveTo>
                          <a:pt x="1435" y="1"/>
                        </a:moveTo>
                        <a:lnTo>
                          <a:pt x="1435" y="92"/>
                        </a:lnTo>
                        <a:lnTo>
                          <a:pt x="1793" y="92"/>
                        </a:lnTo>
                        <a:lnTo>
                          <a:pt x="1793" y="1"/>
                        </a:lnTo>
                        <a:close/>
                        <a:moveTo>
                          <a:pt x="2152" y="1"/>
                        </a:moveTo>
                        <a:lnTo>
                          <a:pt x="2152" y="92"/>
                        </a:lnTo>
                        <a:lnTo>
                          <a:pt x="2510" y="92"/>
                        </a:lnTo>
                        <a:lnTo>
                          <a:pt x="2510" y="1"/>
                        </a:lnTo>
                        <a:close/>
                        <a:moveTo>
                          <a:pt x="2872" y="1"/>
                        </a:moveTo>
                        <a:lnTo>
                          <a:pt x="2872" y="92"/>
                        </a:lnTo>
                        <a:lnTo>
                          <a:pt x="3227" y="92"/>
                        </a:lnTo>
                        <a:lnTo>
                          <a:pt x="3227" y="1"/>
                        </a:lnTo>
                        <a:close/>
                        <a:moveTo>
                          <a:pt x="3589" y="1"/>
                        </a:moveTo>
                        <a:lnTo>
                          <a:pt x="3589" y="92"/>
                        </a:lnTo>
                        <a:lnTo>
                          <a:pt x="3948" y="92"/>
                        </a:lnTo>
                        <a:lnTo>
                          <a:pt x="3948" y="1"/>
                        </a:lnTo>
                        <a:close/>
                        <a:moveTo>
                          <a:pt x="4306" y="1"/>
                        </a:moveTo>
                        <a:lnTo>
                          <a:pt x="4306" y="92"/>
                        </a:lnTo>
                        <a:lnTo>
                          <a:pt x="4665" y="92"/>
                        </a:lnTo>
                        <a:lnTo>
                          <a:pt x="4665" y="1"/>
                        </a:lnTo>
                        <a:close/>
                        <a:moveTo>
                          <a:pt x="5026" y="1"/>
                        </a:moveTo>
                        <a:lnTo>
                          <a:pt x="5026" y="92"/>
                        </a:lnTo>
                        <a:lnTo>
                          <a:pt x="5382" y="92"/>
                        </a:lnTo>
                        <a:lnTo>
                          <a:pt x="5382" y="1"/>
                        </a:lnTo>
                        <a:close/>
                        <a:moveTo>
                          <a:pt x="5740" y="1"/>
                        </a:moveTo>
                        <a:lnTo>
                          <a:pt x="5740" y="92"/>
                        </a:lnTo>
                        <a:lnTo>
                          <a:pt x="6099" y="92"/>
                        </a:lnTo>
                        <a:lnTo>
                          <a:pt x="6099" y="1"/>
                        </a:lnTo>
                        <a:close/>
                        <a:moveTo>
                          <a:pt x="6461" y="1"/>
                        </a:moveTo>
                        <a:lnTo>
                          <a:pt x="6461" y="92"/>
                        </a:lnTo>
                        <a:lnTo>
                          <a:pt x="6819" y="92"/>
                        </a:lnTo>
                        <a:lnTo>
                          <a:pt x="6819" y="1"/>
                        </a:lnTo>
                        <a:close/>
                        <a:moveTo>
                          <a:pt x="7087" y="1"/>
                        </a:moveTo>
                        <a:lnTo>
                          <a:pt x="7087" y="92"/>
                        </a:lnTo>
                        <a:lnTo>
                          <a:pt x="7442" y="92"/>
                        </a:lnTo>
                        <a:lnTo>
                          <a:pt x="74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519;p36">
                    <a:extLst>
                      <a:ext uri="{FF2B5EF4-FFF2-40B4-BE49-F238E27FC236}">
                        <a16:creationId xmlns="" xmlns:a16="http://schemas.microsoft.com/office/drawing/2014/main" id="{E56B0236-2E3B-4657-B7AE-72FAC8C3652B}"/>
                      </a:ext>
                    </a:extLst>
                  </p:cNvPr>
                  <p:cNvSpPr/>
                  <p:nvPr/>
                </p:nvSpPr>
                <p:spPr>
                  <a:xfrm>
                    <a:off x="2678263" y="2746155"/>
                    <a:ext cx="20818" cy="21051"/>
                  </a:xfrm>
                  <a:custGeom>
                    <a:avLst/>
                    <a:gdLst/>
                    <a:ahLst/>
                    <a:cxnLst/>
                    <a:rect l="l" t="t" r="r" b="b"/>
                    <a:pathLst>
                      <a:path w="268" h="271" extrusionOk="0">
                        <a:moveTo>
                          <a:pt x="1" y="0"/>
                        </a:moveTo>
                        <a:lnTo>
                          <a:pt x="1" y="271"/>
                        </a:lnTo>
                        <a:lnTo>
                          <a:pt x="268" y="271"/>
                        </a:lnTo>
                        <a:lnTo>
                          <a:pt x="268" y="180"/>
                        </a:lnTo>
                        <a:lnTo>
                          <a:pt x="92" y="180"/>
                        </a:lnTo>
                        <a:lnTo>
                          <a:pt x="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520;p36">
                    <a:extLst>
                      <a:ext uri="{FF2B5EF4-FFF2-40B4-BE49-F238E27FC236}">
                        <a16:creationId xmlns="" xmlns:a16="http://schemas.microsoft.com/office/drawing/2014/main" id="{3033D4BA-177D-4084-A576-AE4692D5D526}"/>
                      </a:ext>
                    </a:extLst>
                  </p:cNvPr>
                  <p:cNvSpPr/>
                  <p:nvPr/>
                </p:nvSpPr>
                <p:spPr>
                  <a:xfrm>
                    <a:off x="2678263" y="2153935"/>
                    <a:ext cx="7146" cy="564405"/>
                  </a:xfrm>
                  <a:custGeom>
                    <a:avLst/>
                    <a:gdLst/>
                    <a:ahLst/>
                    <a:cxnLst/>
                    <a:rect l="l" t="t" r="r" b="b"/>
                    <a:pathLst>
                      <a:path w="92" h="7266" extrusionOk="0">
                        <a:moveTo>
                          <a:pt x="1" y="0"/>
                        </a:moveTo>
                        <a:lnTo>
                          <a:pt x="1" y="359"/>
                        </a:lnTo>
                        <a:lnTo>
                          <a:pt x="92" y="359"/>
                        </a:lnTo>
                        <a:lnTo>
                          <a:pt x="92" y="0"/>
                        </a:lnTo>
                        <a:close/>
                        <a:moveTo>
                          <a:pt x="1" y="629"/>
                        </a:moveTo>
                        <a:lnTo>
                          <a:pt x="1" y="988"/>
                        </a:lnTo>
                        <a:lnTo>
                          <a:pt x="92" y="988"/>
                        </a:lnTo>
                        <a:lnTo>
                          <a:pt x="92" y="629"/>
                        </a:lnTo>
                        <a:close/>
                        <a:moveTo>
                          <a:pt x="1" y="1346"/>
                        </a:moveTo>
                        <a:lnTo>
                          <a:pt x="1" y="1705"/>
                        </a:lnTo>
                        <a:lnTo>
                          <a:pt x="92" y="1705"/>
                        </a:lnTo>
                        <a:lnTo>
                          <a:pt x="92" y="1346"/>
                        </a:lnTo>
                        <a:close/>
                        <a:moveTo>
                          <a:pt x="1" y="2064"/>
                        </a:moveTo>
                        <a:lnTo>
                          <a:pt x="1" y="2422"/>
                        </a:lnTo>
                        <a:lnTo>
                          <a:pt x="92" y="2422"/>
                        </a:lnTo>
                        <a:lnTo>
                          <a:pt x="92" y="2064"/>
                        </a:lnTo>
                        <a:close/>
                        <a:moveTo>
                          <a:pt x="1" y="2784"/>
                        </a:moveTo>
                        <a:lnTo>
                          <a:pt x="1" y="3142"/>
                        </a:lnTo>
                        <a:lnTo>
                          <a:pt x="92" y="3142"/>
                        </a:lnTo>
                        <a:lnTo>
                          <a:pt x="92" y="2784"/>
                        </a:lnTo>
                        <a:close/>
                        <a:moveTo>
                          <a:pt x="1" y="3407"/>
                        </a:moveTo>
                        <a:lnTo>
                          <a:pt x="1" y="3765"/>
                        </a:lnTo>
                        <a:lnTo>
                          <a:pt x="92" y="3765"/>
                        </a:lnTo>
                        <a:lnTo>
                          <a:pt x="92" y="3407"/>
                        </a:lnTo>
                        <a:close/>
                        <a:moveTo>
                          <a:pt x="1" y="4127"/>
                        </a:moveTo>
                        <a:lnTo>
                          <a:pt x="1" y="4485"/>
                        </a:lnTo>
                        <a:lnTo>
                          <a:pt x="92" y="4485"/>
                        </a:lnTo>
                        <a:lnTo>
                          <a:pt x="92" y="4127"/>
                        </a:lnTo>
                        <a:close/>
                        <a:moveTo>
                          <a:pt x="1" y="4844"/>
                        </a:moveTo>
                        <a:lnTo>
                          <a:pt x="1" y="5202"/>
                        </a:lnTo>
                        <a:lnTo>
                          <a:pt x="92" y="5202"/>
                        </a:lnTo>
                        <a:lnTo>
                          <a:pt x="92" y="4844"/>
                        </a:lnTo>
                        <a:close/>
                        <a:moveTo>
                          <a:pt x="1" y="5564"/>
                        </a:moveTo>
                        <a:lnTo>
                          <a:pt x="1" y="5920"/>
                        </a:lnTo>
                        <a:lnTo>
                          <a:pt x="92" y="5920"/>
                        </a:lnTo>
                        <a:lnTo>
                          <a:pt x="92" y="5564"/>
                        </a:lnTo>
                        <a:close/>
                        <a:moveTo>
                          <a:pt x="1" y="6278"/>
                        </a:moveTo>
                        <a:lnTo>
                          <a:pt x="1" y="6637"/>
                        </a:lnTo>
                        <a:lnTo>
                          <a:pt x="92" y="6637"/>
                        </a:lnTo>
                        <a:lnTo>
                          <a:pt x="92" y="6278"/>
                        </a:lnTo>
                        <a:close/>
                        <a:moveTo>
                          <a:pt x="1" y="6907"/>
                        </a:moveTo>
                        <a:lnTo>
                          <a:pt x="1" y="7266"/>
                        </a:lnTo>
                        <a:lnTo>
                          <a:pt x="92" y="7266"/>
                        </a:lnTo>
                        <a:lnTo>
                          <a:pt x="92" y="690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521;p36">
                  <a:extLst>
                    <a:ext uri="{FF2B5EF4-FFF2-40B4-BE49-F238E27FC236}">
                      <a16:creationId xmlns="" xmlns:a16="http://schemas.microsoft.com/office/drawing/2014/main" id="{B8709A6B-A75D-4D7E-A8B4-0A65AA5799D2}"/>
                    </a:ext>
                  </a:extLst>
                </p:cNvPr>
                <p:cNvSpPr/>
                <p:nvPr/>
              </p:nvSpPr>
              <p:spPr>
                <a:xfrm>
                  <a:off x="-1182289" y="2605305"/>
                  <a:ext cx="1418276" cy="655033"/>
                </a:xfrm>
                <a:custGeom>
                  <a:avLst/>
                  <a:gdLst/>
                  <a:ahLst/>
                  <a:cxnLst/>
                  <a:rect l="l" t="t" r="r" b="b"/>
                  <a:pathLst>
                    <a:path w="17495" h="8433" extrusionOk="0">
                      <a:moveTo>
                        <a:pt x="1" y="0"/>
                      </a:moveTo>
                      <a:lnTo>
                        <a:pt x="1" y="8433"/>
                      </a:lnTo>
                      <a:lnTo>
                        <a:pt x="17495" y="8433"/>
                      </a:lnTo>
                      <a:lnTo>
                        <a:pt x="17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522;p36">
                  <a:extLst>
                    <a:ext uri="{FF2B5EF4-FFF2-40B4-BE49-F238E27FC236}">
                      <a16:creationId xmlns="" xmlns:a16="http://schemas.microsoft.com/office/drawing/2014/main" id="{A7F68AD9-FB0A-40DC-BAA4-9116C1129FCB}"/>
                    </a:ext>
                  </a:extLst>
                </p:cNvPr>
                <p:cNvSpPr/>
                <p:nvPr/>
              </p:nvSpPr>
              <p:spPr>
                <a:xfrm>
                  <a:off x="-1209865" y="2668065"/>
                  <a:ext cx="418060" cy="536829"/>
                </a:xfrm>
                <a:custGeom>
                  <a:avLst/>
                  <a:gdLst/>
                  <a:ahLst/>
                  <a:cxnLst/>
                  <a:rect l="l" t="t" r="r" b="b"/>
                  <a:pathLst>
                    <a:path w="5382" h="6911" extrusionOk="0">
                      <a:moveTo>
                        <a:pt x="4" y="1"/>
                      </a:moveTo>
                      <a:lnTo>
                        <a:pt x="1" y="6904"/>
                      </a:lnTo>
                      <a:lnTo>
                        <a:pt x="5379" y="6911"/>
                      </a:lnTo>
                      <a:lnTo>
                        <a:pt x="5382" y="1318"/>
                      </a:lnTo>
                      <a:lnTo>
                        <a:pt x="3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523;p36">
                  <a:extLst>
                    <a:ext uri="{FF2B5EF4-FFF2-40B4-BE49-F238E27FC236}">
                      <a16:creationId xmlns="" xmlns:a16="http://schemas.microsoft.com/office/drawing/2014/main" id="{5FC55947-9AA8-459D-B8BE-ECF745830949}"/>
                    </a:ext>
                  </a:extLst>
                </p:cNvPr>
                <p:cNvSpPr/>
                <p:nvPr/>
              </p:nvSpPr>
              <p:spPr>
                <a:xfrm>
                  <a:off x="-903269" y="2670473"/>
                  <a:ext cx="107117" cy="102224"/>
                </a:xfrm>
                <a:custGeom>
                  <a:avLst/>
                  <a:gdLst/>
                  <a:ahLst/>
                  <a:cxnLst/>
                  <a:rect l="l" t="t" r="r" b="b"/>
                  <a:pathLst>
                    <a:path w="1379" h="1316" extrusionOk="0">
                      <a:moveTo>
                        <a:pt x="1" y="1"/>
                      </a:moveTo>
                      <a:lnTo>
                        <a:pt x="1" y="1316"/>
                      </a:lnTo>
                      <a:lnTo>
                        <a:pt x="1378" y="1316"/>
                      </a:lnTo>
                      <a:lnTo>
                        <a:pt x="1" y="1"/>
                      </a:lnTo>
                      <a:close/>
                    </a:path>
                  </a:pathLst>
                </a:custGeom>
                <a:solidFill>
                  <a:srgbClr val="B1A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524;p36">
                  <a:extLst>
                    <a:ext uri="{FF2B5EF4-FFF2-40B4-BE49-F238E27FC236}">
                      <a16:creationId xmlns="" xmlns:a16="http://schemas.microsoft.com/office/drawing/2014/main" id="{AD2F2E7F-8382-4AB0-931E-EEC9BC0A6342}"/>
                    </a:ext>
                  </a:extLst>
                </p:cNvPr>
                <p:cNvGrpSpPr/>
                <p:nvPr/>
              </p:nvGrpSpPr>
              <p:grpSpPr>
                <a:xfrm>
                  <a:off x="-1175143" y="2670473"/>
                  <a:ext cx="378991" cy="485101"/>
                  <a:chOff x="1235857" y="2170248"/>
                  <a:chExt cx="378991" cy="485101"/>
                </a:xfrm>
              </p:grpSpPr>
              <p:sp>
                <p:nvSpPr>
                  <p:cNvPr id="158" name="Google Shape;1525;p36">
                    <a:extLst>
                      <a:ext uri="{FF2B5EF4-FFF2-40B4-BE49-F238E27FC236}">
                        <a16:creationId xmlns="" xmlns:a16="http://schemas.microsoft.com/office/drawing/2014/main" id="{1D877F64-E798-492D-8935-D4D87D51985D}"/>
                      </a:ext>
                    </a:extLst>
                  </p:cNvPr>
                  <p:cNvSpPr/>
                  <p:nvPr/>
                </p:nvSpPr>
                <p:spPr>
                  <a:xfrm>
                    <a:off x="1507731" y="2170248"/>
                    <a:ext cx="107117" cy="102224"/>
                  </a:xfrm>
                  <a:custGeom>
                    <a:avLst/>
                    <a:gdLst/>
                    <a:ahLst/>
                    <a:cxnLst/>
                    <a:rect l="l" t="t" r="r" b="b"/>
                    <a:pathLst>
                      <a:path w="1379" h="1316" extrusionOk="0">
                        <a:moveTo>
                          <a:pt x="1" y="1"/>
                        </a:moveTo>
                        <a:lnTo>
                          <a:pt x="1" y="1316"/>
                        </a:lnTo>
                        <a:lnTo>
                          <a:pt x="1378" y="13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26;p36">
                    <a:extLst>
                      <a:ext uri="{FF2B5EF4-FFF2-40B4-BE49-F238E27FC236}">
                        <a16:creationId xmlns="" xmlns:a16="http://schemas.microsoft.com/office/drawing/2014/main" id="{F224F98D-086B-4169-BC3B-5F901B24015C}"/>
                      </a:ext>
                    </a:extLst>
                  </p:cNvPr>
                  <p:cNvSpPr/>
                  <p:nvPr/>
                </p:nvSpPr>
                <p:spPr>
                  <a:xfrm>
                    <a:off x="1242693" y="2258257"/>
                    <a:ext cx="229925" cy="13982"/>
                  </a:xfrm>
                  <a:custGeom>
                    <a:avLst/>
                    <a:gdLst/>
                    <a:ahLst/>
                    <a:cxnLst/>
                    <a:rect l="l" t="t" r="r" b="b"/>
                    <a:pathLst>
                      <a:path w="2960" h="180" extrusionOk="0">
                        <a:moveTo>
                          <a:pt x="0" y="0"/>
                        </a:moveTo>
                        <a:lnTo>
                          <a:pt x="0" y="180"/>
                        </a:lnTo>
                        <a:lnTo>
                          <a:pt x="2960" y="180"/>
                        </a:lnTo>
                        <a:lnTo>
                          <a:pt x="29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527;p36">
                    <a:extLst>
                      <a:ext uri="{FF2B5EF4-FFF2-40B4-BE49-F238E27FC236}">
                        <a16:creationId xmlns="" xmlns:a16="http://schemas.microsoft.com/office/drawing/2014/main" id="{70895D6F-B052-439A-BF8F-BBA8A293D846}"/>
                      </a:ext>
                    </a:extLst>
                  </p:cNvPr>
                  <p:cNvSpPr/>
                  <p:nvPr/>
                </p:nvSpPr>
                <p:spPr>
                  <a:xfrm>
                    <a:off x="1242693" y="2293212"/>
                    <a:ext cx="229925" cy="13749"/>
                  </a:xfrm>
                  <a:custGeom>
                    <a:avLst/>
                    <a:gdLst/>
                    <a:ahLst/>
                    <a:cxnLst/>
                    <a:rect l="l" t="t" r="r" b="b"/>
                    <a:pathLst>
                      <a:path w="2960" h="177" extrusionOk="0">
                        <a:moveTo>
                          <a:pt x="0" y="0"/>
                        </a:moveTo>
                        <a:lnTo>
                          <a:pt x="0" y="176"/>
                        </a:lnTo>
                        <a:lnTo>
                          <a:pt x="2960" y="176"/>
                        </a:lnTo>
                        <a:lnTo>
                          <a:pt x="29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528;p36">
                    <a:extLst>
                      <a:ext uri="{FF2B5EF4-FFF2-40B4-BE49-F238E27FC236}">
                        <a16:creationId xmlns="" xmlns:a16="http://schemas.microsoft.com/office/drawing/2014/main" id="{C3C0B818-6C9F-4946-B66C-43820C476B5B}"/>
                      </a:ext>
                    </a:extLst>
                  </p:cNvPr>
                  <p:cNvSpPr/>
                  <p:nvPr/>
                </p:nvSpPr>
                <p:spPr>
                  <a:xfrm>
                    <a:off x="1242693" y="2328090"/>
                    <a:ext cx="229925" cy="14060"/>
                  </a:xfrm>
                  <a:custGeom>
                    <a:avLst/>
                    <a:gdLst/>
                    <a:ahLst/>
                    <a:cxnLst/>
                    <a:rect l="l" t="t" r="r" b="b"/>
                    <a:pathLst>
                      <a:path w="2960" h="181" extrusionOk="0">
                        <a:moveTo>
                          <a:pt x="0" y="1"/>
                        </a:moveTo>
                        <a:lnTo>
                          <a:pt x="0" y="180"/>
                        </a:lnTo>
                        <a:lnTo>
                          <a:pt x="2960" y="180"/>
                        </a:lnTo>
                        <a:lnTo>
                          <a:pt x="29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529;p36">
                    <a:extLst>
                      <a:ext uri="{FF2B5EF4-FFF2-40B4-BE49-F238E27FC236}">
                        <a16:creationId xmlns="" xmlns:a16="http://schemas.microsoft.com/office/drawing/2014/main" id="{1206D12E-E487-44DB-97FC-29E9741444E0}"/>
                      </a:ext>
                    </a:extLst>
                  </p:cNvPr>
                  <p:cNvSpPr/>
                  <p:nvPr/>
                </p:nvSpPr>
                <p:spPr>
                  <a:xfrm>
                    <a:off x="1235857" y="2363045"/>
                    <a:ext cx="341626" cy="13749"/>
                  </a:xfrm>
                  <a:custGeom>
                    <a:avLst/>
                    <a:gdLst/>
                    <a:ahLst/>
                    <a:cxnLst/>
                    <a:rect l="l" t="t" r="r" b="b"/>
                    <a:pathLst>
                      <a:path w="4398" h="177" extrusionOk="0">
                        <a:moveTo>
                          <a:pt x="0" y="1"/>
                        </a:moveTo>
                        <a:lnTo>
                          <a:pt x="0" y="177"/>
                        </a:lnTo>
                        <a:lnTo>
                          <a:pt x="4397" y="177"/>
                        </a:lnTo>
                        <a:lnTo>
                          <a:pt x="4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530;p36">
                    <a:extLst>
                      <a:ext uri="{FF2B5EF4-FFF2-40B4-BE49-F238E27FC236}">
                        <a16:creationId xmlns="" xmlns:a16="http://schemas.microsoft.com/office/drawing/2014/main" id="{547560AB-D2FD-4C21-9975-561EC17E192E}"/>
                      </a:ext>
                    </a:extLst>
                  </p:cNvPr>
                  <p:cNvSpPr/>
                  <p:nvPr/>
                </p:nvSpPr>
                <p:spPr>
                  <a:xfrm>
                    <a:off x="1235857" y="2398001"/>
                    <a:ext cx="341626" cy="13749"/>
                  </a:xfrm>
                  <a:custGeom>
                    <a:avLst/>
                    <a:gdLst/>
                    <a:ahLst/>
                    <a:cxnLst/>
                    <a:rect l="l" t="t" r="r" b="b"/>
                    <a:pathLst>
                      <a:path w="4398" h="177" extrusionOk="0">
                        <a:moveTo>
                          <a:pt x="0" y="0"/>
                        </a:moveTo>
                        <a:lnTo>
                          <a:pt x="0" y="176"/>
                        </a:lnTo>
                        <a:lnTo>
                          <a:pt x="4397" y="176"/>
                        </a:lnTo>
                        <a:lnTo>
                          <a:pt x="4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531;p36">
                    <a:extLst>
                      <a:ext uri="{FF2B5EF4-FFF2-40B4-BE49-F238E27FC236}">
                        <a16:creationId xmlns="" xmlns:a16="http://schemas.microsoft.com/office/drawing/2014/main" id="{C285EA00-64E5-4702-86E2-438171EAE430}"/>
                      </a:ext>
                    </a:extLst>
                  </p:cNvPr>
                  <p:cNvSpPr/>
                  <p:nvPr/>
                </p:nvSpPr>
                <p:spPr>
                  <a:xfrm>
                    <a:off x="1235857" y="2432645"/>
                    <a:ext cx="341626" cy="13827"/>
                  </a:xfrm>
                  <a:custGeom>
                    <a:avLst/>
                    <a:gdLst/>
                    <a:ahLst/>
                    <a:cxnLst/>
                    <a:rect l="l" t="t" r="r" b="b"/>
                    <a:pathLst>
                      <a:path w="4398" h="178" extrusionOk="0">
                        <a:moveTo>
                          <a:pt x="0" y="1"/>
                        </a:moveTo>
                        <a:lnTo>
                          <a:pt x="0" y="177"/>
                        </a:lnTo>
                        <a:lnTo>
                          <a:pt x="4397" y="177"/>
                        </a:lnTo>
                        <a:lnTo>
                          <a:pt x="4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532;p36">
                    <a:extLst>
                      <a:ext uri="{FF2B5EF4-FFF2-40B4-BE49-F238E27FC236}">
                        <a16:creationId xmlns="" xmlns:a16="http://schemas.microsoft.com/office/drawing/2014/main" id="{3BDD98EA-7E53-49CA-B71F-6B49F6118DDD}"/>
                      </a:ext>
                    </a:extLst>
                  </p:cNvPr>
                  <p:cNvSpPr/>
                  <p:nvPr/>
                </p:nvSpPr>
                <p:spPr>
                  <a:xfrm>
                    <a:off x="1235857" y="2467600"/>
                    <a:ext cx="341626" cy="13749"/>
                  </a:xfrm>
                  <a:custGeom>
                    <a:avLst/>
                    <a:gdLst/>
                    <a:ahLst/>
                    <a:cxnLst/>
                    <a:rect l="l" t="t" r="r" b="b"/>
                    <a:pathLst>
                      <a:path w="4398" h="177" extrusionOk="0">
                        <a:moveTo>
                          <a:pt x="0" y="1"/>
                        </a:moveTo>
                        <a:lnTo>
                          <a:pt x="0" y="177"/>
                        </a:lnTo>
                        <a:lnTo>
                          <a:pt x="4397" y="177"/>
                        </a:lnTo>
                        <a:lnTo>
                          <a:pt x="4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533;p36">
                    <a:extLst>
                      <a:ext uri="{FF2B5EF4-FFF2-40B4-BE49-F238E27FC236}">
                        <a16:creationId xmlns="" xmlns:a16="http://schemas.microsoft.com/office/drawing/2014/main" id="{A2BF396E-247D-4D7B-9CD6-4A2EB737726E}"/>
                      </a:ext>
                    </a:extLst>
                  </p:cNvPr>
                  <p:cNvSpPr/>
                  <p:nvPr/>
                </p:nvSpPr>
                <p:spPr>
                  <a:xfrm>
                    <a:off x="1235857" y="2502323"/>
                    <a:ext cx="341626" cy="13749"/>
                  </a:xfrm>
                  <a:custGeom>
                    <a:avLst/>
                    <a:gdLst/>
                    <a:ahLst/>
                    <a:cxnLst/>
                    <a:rect l="l" t="t" r="r" b="b"/>
                    <a:pathLst>
                      <a:path w="4398" h="177" extrusionOk="0">
                        <a:moveTo>
                          <a:pt x="0" y="0"/>
                        </a:moveTo>
                        <a:lnTo>
                          <a:pt x="0" y="176"/>
                        </a:lnTo>
                        <a:lnTo>
                          <a:pt x="4397" y="176"/>
                        </a:lnTo>
                        <a:lnTo>
                          <a:pt x="4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534;p36">
                    <a:extLst>
                      <a:ext uri="{FF2B5EF4-FFF2-40B4-BE49-F238E27FC236}">
                        <a16:creationId xmlns="" xmlns:a16="http://schemas.microsoft.com/office/drawing/2014/main" id="{C586EBBE-5E2A-4CE8-AD6C-78D4A14EB54C}"/>
                      </a:ext>
                    </a:extLst>
                  </p:cNvPr>
                  <p:cNvSpPr/>
                  <p:nvPr/>
                </p:nvSpPr>
                <p:spPr>
                  <a:xfrm>
                    <a:off x="1235857" y="2537278"/>
                    <a:ext cx="341626" cy="13749"/>
                  </a:xfrm>
                  <a:custGeom>
                    <a:avLst/>
                    <a:gdLst/>
                    <a:ahLst/>
                    <a:cxnLst/>
                    <a:rect l="l" t="t" r="r" b="b"/>
                    <a:pathLst>
                      <a:path w="4398" h="177" extrusionOk="0">
                        <a:moveTo>
                          <a:pt x="0" y="0"/>
                        </a:moveTo>
                        <a:lnTo>
                          <a:pt x="0" y="176"/>
                        </a:lnTo>
                        <a:lnTo>
                          <a:pt x="4397" y="176"/>
                        </a:lnTo>
                        <a:lnTo>
                          <a:pt x="4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535;p36">
                    <a:extLst>
                      <a:ext uri="{FF2B5EF4-FFF2-40B4-BE49-F238E27FC236}">
                        <a16:creationId xmlns="" xmlns:a16="http://schemas.microsoft.com/office/drawing/2014/main" id="{19002F11-5F59-4D7B-ACD3-8E10F31356BA}"/>
                      </a:ext>
                    </a:extLst>
                  </p:cNvPr>
                  <p:cNvSpPr/>
                  <p:nvPr/>
                </p:nvSpPr>
                <p:spPr>
                  <a:xfrm>
                    <a:off x="1235857" y="2571922"/>
                    <a:ext cx="341626" cy="13749"/>
                  </a:xfrm>
                  <a:custGeom>
                    <a:avLst/>
                    <a:gdLst/>
                    <a:ahLst/>
                    <a:cxnLst/>
                    <a:rect l="l" t="t" r="r" b="b"/>
                    <a:pathLst>
                      <a:path w="4398" h="177" extrusionOk="0">
                        <a:moveTo>
                          <a:pt x="0" y="1"/>
                        </a:moveTo>
                        <a:lnTo>
                          <a:pt x="0" y="177"/>
                        </a:lnTo>
                        <a:lnTo>
                          <a:pt x="4397" y="177"/>
                        </a:lnTo>
                        <a:lnTo>
                          <a:pt x="4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536;p36">
                    <a:extLst>
                      <a:ext uri="{FF2B5EF4-FFF2-40B4-BE49-F238E27FC236}">
                        <a16:creationId xmlns="" xmlns:a16="http://schemas.microsoft.com/office/drawing/2014/main" id="{677A0D2F-C8D5-4F45-92CC-2C9985F55861}"/>
                      </a:ext>
                    </a:extLst>
                  </p:cNvPr>
                  <p:cNvSpPr/>
                  <p:nvPr/>
                </p:nvSpPr>
                <p:spPr>
                  <a:xfrm>
                    <a:off x="1235857" y="2606645"/>
                    <a:ext cx="341626" cy="13982"/>
                  </a:xfrm>
                  <a:custGeom>
                    <a:avLst/>
                    <a:gdLst/>
                    <a:ahLst/>
                    <a:cxnLst/>
                    <a:rect l="l" t="t" r="r" b="b"/>
                    <a:pathLst>
                      <a:path w="4398" h="180" extrusionOk="0">
                        <a:moveTo>
                          <a:pt x="0" y="0"/>
                        </a:moveTo>
                        <a:lnTo>
                          <a:pt x="0" y="180"/>
                        </a:lnTo>
                        <a:lnTo>
                          <a:pt x="4397" y="180"/>
                        </a:lnTo>
                        <a:lnTo>
                          <a:pt x="4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537;p36">
                    <a:extLst>
                      <a:ext uri="{FF2B5EF4-FFF2-40B4-BE49-F238E27FC236}">
                        <a16:creationId xmlns="" xmlns:a16="http://schemas.microsoft.com/office/drawing/2014/main" id="{99339945-C682-45CC-9C26-E6FF32874495}"/>
                      </a:ext>
                    </a:extLst>
                  </p:cNvPr>
                  <p:cNvSpPr/>
                  <p:nvPr/>
                </p:nvSpPr>
                <p:spPr>
                  <a:xfrm>
                    <a:off x="1235857" y="2641600"/>
                    <a:ext cx="341626" cy="13749"/>
                  </a:xfrm>
                  <a:custGeom>
                    <a:avLst/>
                    <a:gdLst/>
                    <a:ahLst/>
                    <a:cxnLst/>
                    <a:rect l="l" t="t" r="r" b="b"/>
                    <a:pathLst>
                      <a:path w="4398" h="177" extrusionOk="0">
                        <a:moveTo>
                          <a:pt x="0" y="0"/>
                        </a:moveTo>
                        <a:lnTo>
                          <a:pt x="0" y="176"/>
                        </a:lnTo>
                        <a:lnTo>
                          <a:pt x="4397" y="176"/>
                        </a:lnTo>
                        <a:lnTo>
                          <a:pt x="4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538;p36">
                  <a:extLst>
                    <a:ext uri="{FF2B5EF4-FFF2-40B4-BE49-F238E27FC236}">
                      <a16:creationId xmlns="" xmlns:a16="http://schemas.microsoft.com/office/drawing/2014/main" id="{60D648F6-A767-4670-A279-6EBF74130A5A}"/>
                    </a:ext>
                  </a:extLst>
                </p:cNvPr>
                <p:cNvSpPr/>
                <p:nvPr/>
              </p:nvSpPr>
              <p:spPr>
                <a:xfrm>
                  <a:off x="-213798" y="2668065"/>
                  <a:ext cx="418138" cy="536829"/>
                </a:xfrm>
                <a:custGeom>
                  <a:avLst/>
                  <a:gdLst/>
                  <a:ahLst/>
                  <a:cxnLst/>
                  <a:rect l="l" t="t" r="r" b="b"/>
                  <a:pathLst>
                    <a:path w="5383" h="6911" extrusionOk="0">
                      <a:moveTo>
                        <a:pt x="4" y="1"/>
                      </a:moveTo>
                      <a:lnTo>
                        <a:pt x="1" y="6904"/>
                      </a:lnTo>
                      <a:lnTo>
                        <a:pt x="5382" y="6911"/>
                      </a:lnTo>
                      <a:lnTo>
                        <a:pt x="5382" y="1318"/>
                      </a:lnTo>
                      <a:lnTo>
                        <a:pt x="39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539;p36">
                  <a:extLst>
                    <a:ext uri="{FF2B5EF4-FFF2-40B4-BE49-F238E27FC236}">
                      <a16:creationId xmlns="" xmlns:a16="http://schemas.microsoft.com/office/drawing/2014/main" id="{ADFFDE37-3B9C-486E-AF8A-A3C582360DAE}"/>
                    </a:ext>
                  </a:extLst>
                </p:cNvPr>
                <p:cNvSpPr/>
                <p:nvPr/>
              </p:nvSpPr>
              <p:spPr>
                <a:xfrm>
                  <a:off x="99944" y="2670473"/>
                  <a:ext cx="107273" cy="102224"/>
                </a:xfrm>
                <a:custGeom>
                  <a:avLst/>
                  <a:gdLst/>
                  <a:ahLst/>
                  <a:cxnLst/>
                  <a:rect l="l" t="t" r="r" b="b"/>
                  <a:pathLst>
                    <a:path w="1381" h="1316" extrusionOk="0">
                      <a:moveTo>
                        <a:pt x="0" y="1"/>
                      </a:moveTo>
                      <a:lnTo>
                        <a:pt x="0" y="1316"/>
                      </a:lnTo>
                      <a:lnTo>
                        <a:pt x="1381" y="1316"/>
                      </a:lnTo>
                      <a:lnTo>
                        <a:pt x="0" y="1"/>
                      </a:lnTo>
                      <a:close/>
                    </a:path>
                  </a:pathLst>
                </a:custGeom>
                <a:solidFill>
                  <a:srgbClr val="B1A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540;p36">
                  <a:extLst>
                    <a:ext uri="{FF2B5EF4-FFF2-40B4-BE49-F238E27FC236}">
                      <a16:creationId xmlns="" xmlns:a16="http://schemas.microsoft.com/office/drawing/2014/main" id="{9BB9A8C7-25F2-424C-917D-60DB5F0E1429}"/>
                    </a:ext>
                  </a:extLst>
                </p:cNvPr>
                <p:cNvGrpSpPr/>
                <p:nvPr/>
              </p:nvGrpSpPr>
              <p:grpSpPr>
                <a:xfrm>
                  <a:off x="-172007" y="2670473"/>
                  <a:ext cx="379224" cy="485101"/>
                  <a:chOff x="2238993" y="2170248"/>
                  <a:chExt cx="379224" cy="485101"/>
                </a:xfrm>
              </p:grpSpPr>
              <p:sp>
                <p:nvSpPr>
                  <p:cNvPr id="145" name="Google Shape;1541;p36">
                    <a:extLst>
                      <a:ext uri="{FF2B5EF4-FFF2-40B4-BE49-F238E27FC236}">
                        <a16:creationId xmlns="" xmlns:a16="http://schemas.microsoft.com/office/drawing/2014/main" id="{B9FD8833-2302-4D23-BE54-815FB62242FD}"/>
                      </a:ext>
                    </a:extLst>
                  </p:cNvPr>
                  <p:cNvSpPr/>
                  <p:nvPr/>
                </p:nvSpPr>
                <p:spPr>
                  <a:xfrm>
                    <a:off x="2510944" y="2170248"/>
                    <a:ext cx="107273" cy="102224"/>
                  </a:xfrm>
                  <a:custGeom>
                    <a:avLst/>
                    <a:gdLst/>
                    <a:ahLst/>
                    <a:cxnLst/>
                    <a:rect l="l" t="t" r="r" b="b"/>
                    <a:pathLst>
                      <a:path w="1381" h="1316" extrusionOk="0">
                        <a:moveTo>
                          <a:pt x="0" y="1"/>
                        </a:moveTo>
                        <a:lnTo>
                          <a:pt x="0" y="1316"/>
                        </a:lnTo>
                        <a:lnTo>
                          <a:pt x="1381" y="131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542;p36">
                    <a:extLst>
                      <a:ext uri="{FF2B5EF4-FFF2-40B4-BE49-F238E27FC236}">
                        <a16:creationId xmlns="" xmlns:a16="http://schemas.microsoft.com/office/drawing/2014/main" id="{21C91300-8496-4CC5-B1A1-C227A2DFA16D}"/>
                      </a:ext>
                    </a:extLst>
                  </p:cNvPr>
                  <p:cNvSpPr/>
                  <p:nvPr/>
                </p:nvSpPr>
                <p:spPr>
                  <a:xfrm>
                    <a:off x="2238993" y="2258257"/>
                    <a:ext cx="230003" cy="13982"/>
                  </a:xfrm>
                  <a:custGeom>
                    <a:avLst/>
                    <a:gdLst/>
                    <a:ahLst/>
                    <a:cxnLst/>
                    <a:rect l="l" t="t" r="r" b="b"/>
                    <a:pathLst>
                      <a:path w="2961" h="180" extrusionOk="0">
                        <a:moveTo>
                          <a:pt x="0" y="0"/>
                        </a:moveTo>
                        <a:lnTo>
                          <a:pt x="0" y="180"/>
                        </a:lnTo>
                        <a:lnTo>
                          <a:pt x="2960" y="180"/>
                        </a:lnTo>
                        <a:lnTo>
                          <a:pt x="29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43;p36">
                    <a:extLst>
                      <a:ext uri="{FF2B5EF4-FFF2-40B4-BE49-F238E27FC236}">
                        <a16:creationId xmlns="" xmlns:a16="http://schemas.microsoft.com/office/drawing/2014/main" id="{DC1FD3C3-9525-4237-83E3-2A86EE81C61F}"/>
                      </a:ext>
                    </a:extLst>
                  </p:cNvPr>
                  <p:cNvSpPr/>
                  <p:nvPr/>
                </p:nvSpPr>
                <p:spPr>
                  <a:xfrm>
                    <a:off x="2238993" y="2293212"/>
                    <a:ext cx="230003" cy="13749"/>
                  </a:xfrm>
                  <a:custGeom>
                    <a:avLst/>
                    <a:gdLst/>
                    <a:ahLst/>
                    <a:cxnLst/>
                    <a:rect l="l" t="t" r="r" b="b"/>
                    <a:pathLst>
                      <a:path w="2961" h="177" extrusionOk="0">
                        <a:moveTo>
                          <a:pt x="0" y="0"/>
                        </a:moveTo>
                        <a:lnTo>
                          <a:pt x="0" y="176"/>
                        </a:lnTo>
                        <a:lnTo>
                          <a:pt x="2960" y="176"/>
                        </a:lnTo>
                        <a:lnTo>
                          <a:pt x="29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544;p36">
                    <a:extLst>
                      <a:ext uri="{FF2B5EF4-FFF2-40B4-BE49-F238E27FC236}">
                        <a16:creationId xmlns="" xmlns:a16="http://schemas.microsoft.com/office/drawing/2014/main" id="{48F6F64A-AC56-480A-967E-7BF90EDC9F22}"/>
                      </a:ext>
                    </a:extLst>
                  </p:cNvPr>
                  <p:cNvSpPr/>
                  <p:nvPr/>
                </p:nvSpPr>
                <p:spPr>
                  <a:xfrm>
                    <a:off x="2238993" y="2328090"/>
                    <a:ext cx="230003" cy="14060"/>
                  </a:xfrm>
                  <a:custGeom>
                    <a:avLst/>
                    <a:gdLst/>
                    <a:ahLst/>
                    <a:cxnLst/>
                    <a:rect l="l" t="t" r="r" b="b"/>
                    <a:pathLst>
                      <a:path w="2961" h="181" extrusionOk="0">
                        <a:moveTo>
                          <a:pt x="0" y="1"/>
                        </a:moveTo>
                        <a:lnTo>
                          <a:pt x="0" y="180"/>
                        </a:lnTo>
                        <a:lnTo>
                          <a:pt x="2960" y="180"/>
                        </a:lnTo>
                        <a:lnTo>
                          <a:pt x="29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545;p36">
                    <a:extLst>
                      <a:ext uri="{FF2B5EF4-FFF2-40B4-BE49-F238E27FC236}">
                        <a16:creationId xmlns="" xmlns:a16="http://schemas.microsoft.com/office/drawing/2014/main" id="{EB997C85-0665-4B2F-B4D9-CE262530A571}"/>
                      </a:ext>
                    </a:extLst>
                  </p:cNvPr>
                  <p:cNvSpPr/>
                  <p:nvPr/>
                </p:nvSpPr>
                <p:spPr>
                  <a:xfrm>
                    <a:off x="2238993" y="2363045"/>
                    <a:ext cx="341626" cy="13749"/>
                  </a:xfrm>
                  <a:custGeom>
                    <a:avLst/>
                    <a:gdLst/>
                    <a:ahLst/>
                    <a:cxnLst/>
                    <a:rect l="l" t="t" r="r" b="b"/>
                    <a:pathLst>
                      <a:path w="4398" h="177" extrusionOk="0">
                        <a:moveTo>
                          <a:pt x="0" y="1"/>
                        </a:moveTo>
                        <a:lnTo>
                          <a:pt x="0" y="177"/>
                        </a:lnTo>
                        <a:lnTo>
                          <a:pt x="4397" y="177"/>
                        </a:lnTo>
                        <a:lnTo>
                          <a:pt x="4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46;p36">
                    <a:extLst>
                      <a:ext uri="{FF2B5EF4-FFF2-40B4-BE49-F238E27FC236}">
                        <a16:creationId xmlns="" xmlns:a16="http://schemas.microsoft.com/office/drawing/2014/main" id="{068F3021-D166-4D53-A882-DBA67E4A6D4E}"/>
                      </a:ext>
                    </a:extLst>
                  </p:cNvPr>
                  <p:cNvSpPr/>
                  <p:nvPr/>
                </p:nvSpPr>
                <p:spPr>
                  <a:xfrm>
                    <a:off x="2238993" y="2398001"/>
                    <a:ext cx="341626" cy="13749"/>
                  </a:xfrm>
                  <a:custGeom>
                    <a:avLst/>
                    <a:gdLst/>
                    <a:ahLst/>
                    <a:cxnLst/>
                    <a:rect l="l" t="t" r="r" b="b"/>
                    <a:pathLst>
                      <a:path w="4398" h="177" extrusionOk="0">
                        <a:moveTo>
                          <a:pt x="0" y="0"/>
                        </a:moveTo>
                        <a:lnTo>
                          <a:pt x="0" y="176"/>
                        </a:lnTo>
                        <a:lnTo>
                          <a:pt x="4397" y="176"/>
                        </a:lnTo>
                        <a:lnTo>
                          <a:pt x="4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47;p36">
                    <a:extLst>
                      <a:ext uri="{FF2B5EF4-FFF2-40B4-BE49-F238E27FC236}">
                        <a16:creationId xmlns="" xmlns:a16="http://schemas.microsoft.com/office/drawing/2014/main" id="{CC2AA6A1-C853-4828-8F4D-89EE4B25BBEB}"/>
                      </a:ext>
                    </a:extLst>
                  </p:cNvPr>
                  <p:cNvSpPr/>
                  <p:nvPr/>
                </p:nvSpPr>
                <p:spPr>
                  <a:xfrm>
                    <a:off x="2238993" y="2432645"/>
                    <a:ext cx="341626" cy="13827"/>
                  </a:xfrm>
                  <a:custGeom>
                    <a:avLst/>
                    <a:gdLst/>
                    <a:ahLst/>
                    <a:cxnLst/>
                    <a:rect l="l" t="t" r="r" b="b"/>
                    <a:pathLst>
                      <a:path w="4398" h="178" extrusionOk="0">
                        <a:moveTo>
                          <a:pt x="0" y="1"/>
                        </a:moveTo>
                        <a:lnTo>
                          <a:pt x="0" y="177"/>
                        </a:lnTo>
                        <a:lnTo>
                          <a:pt x="4397" y="177"/>
                        </a:lnTo>
                        <a:lnTo>
                          <a:pt x="4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48;p36">
                    <a:extLst>
                      <a:ext uri="{FF2B5EF4-FFF2-40B4-BE49-F238E27FC236}">
                        <a16:creationId xmlns="" xmlns:a16="http://schemas.microsoft.com/office/drawing/2014/main" id="{EF5D5E74-7972-4049-B4D6-132ABA95A028}"/>
                      </a:ext>
                    </a:extLst>
                  </p:cNvPr>
                  <p:cNvSpPr/>
                  <p:nvPr/>
                </p:nvSpPr>
                <p:spPr>
                  <a:xfrm>
                    <a:off x="2238993" y="2467600"/>
                    <a:ext cx="341626" cy="13749"/>
                  </a:xfrm>
                  <a:custGeom>
                    <a:avLst/>
                    <a:gdLst/>
                    <a:ahLst/>
                    <a:cxnLst/>
                    <a:rect l="l" t="t" r="r" b="b"/>
                    <a:pathLst>
                      <a:path w="4398" h="177" extrusionOk="0">
                        <a:moveTo>
                          <a:pt x="0" y="1"/>
                        </a:moveTo>
                        <a:lnTo>
                          <a:pt x="0" y="177"/>
                        </a:lnTo>
                        <a:lnTo>
                          <a:pt x="4397" y="177"/>
                        </a:lnTo>
                        <a:lnTo>
                          <a:pt x="4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49;p36">
                    <a:extLst>
                      <a:ext uri="{FF2B5EF4-FFF2-40B4-BE49-F238E27FC236}">
                        <a16:creationId xmlns="" xmlns:a16="http://schemas.microsoft.com/office/drawing/2014/main" id="{830CD2B2-581D-4206-B893-26E19467E6CD}"/>
                      </a:ext>
                    </a:extLst>
                  </p:cNvPr>
                  <p:cNvSpPr/>
                  <p:nvPr/>
                </p:nvSpPr>
                <p:spPr>
                  <a:xfrm>
                    <a:off x="2238993" y="2502323"/>
                    <a:ext cx="341626" cy="13749"/>
                  </a:xfrm>
                  <a:custGeom>
                    <a:avLst/>
                    <a:gdLst/>
                    <a:ahLst/>
                    <a:cxnLst/>
                    <a:rect l="l" t="t" r="r" b="b"/>
                    <a:pathLst>
                      <a:path w="4398" h="177" extrusionOk="0">
                        <a:moveTo>
                          <a:pt x="0" y="0"/>
                        </a:moveTo>
                        <a:lnTo>
                          <a:pt x="0" y="176"/>
                        </a:lnTo>
                        <a:lnTo>
                          <a:pt x="4397" y="176"/>
                        </a:lnTo>
                        <a:lnTo>
                          <a:pt x="4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50;p36">
                    <a:extLst>
                      <a:ext uri="{FF2B5EF4-FFF2-40B4-BE49-F238E27FC236}">
                        <a16:creationId xmlns="" xmlns:a16="http://schemas.microsoft.com/office/drawing/2014/main" id="{E3C8EF57-F8E9-4273-BB12-A9314E9DC9FE}"/>
                      </a:ext>
                    </a:extLst>
                  </p:cNvPr>
                  <p:cNvSpPr/>
                  <p:nvPr/>
                </p:nvSpPr>
                <p:spPr>
                  <a:xfrm>
                    <a:off x="2238993" y="2537278"/>
                    <a:ext cx="341626" cy="13749"/>
                  </a:xfrm>
                  <a:custGeom>
                    <a:avLst/>
                    <a:gdLst/>
                    <a:ahLst/>
                    <a:cxnLst/>
                    <a:rect l="l" t="t" r="r" b="b"/>
                    <a:pathLst>
                      <a:path w="4398" h="177" extrusionOk="0">
                        <a:moveTo>
                          <a:pt x="0" y="0"/>
                        </a:moveTo>
                        <a:lnTo>
                          <a:pt x="0" y="176"/>
                        </a:lnTo>
                        <a:lnTo>
                          <a:pt x="4397" y="176"/>
                        </a:lnTo>
                        <a:lnTo>
                          <a:pt x="4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1;p36">
                    <a:extLst>
                      <a:ext uri="{FF2B5EF4-FFF2-40B4-BE49-F238E27FC236}">
                        <a16:creationId xmlns="" xmlns:a16="http://schemas.microsoft.com/office/drawing/2014/main" id="{A51601AF-E439-4F1D-A664-5FDAA312D70F}"/>
                      </a:ext>
                    </a:extLst>
                  </p:cNvPr>
                  <p:cNvSpPr/>
                  <p:nvPr/>
                </p:nvSpPr>
                <p:spPr>
                  <a:xfrm>
                    <a:off x="2238993" y="2571922"/>
                    <a:ext cx="341626" cy="13749"/>
                  </a:xfrm>
                  <a:custGeom>
                    <a:avLst/>
                    <a:gdLst/>
                    <a:ahLst/>
                    <a:cxnLst/>
                    <a:rect l="l" t="t" r="r" b="b"/>
                    <a:pathLst>
                      <a:path w="4398" h="177" extrusionOk="0">
                        <a:moveTo>
                          <a:pt x="0" y="1"/>
                        </a:moveTo>
                        <a:lnTo>
                          <a:pt x="0" y="177"/>
                        </a:lnTo>
                        <a:lnTo>
                          <a:pt x="4397" y="177"/>
                        </a:lnTo>
                        <a:lnTo>
                          <a:pt x="4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52;p36">
                    <a:extLst>
                      <a:ext uri="{FF2B5EF4-FFF2-40B4-BE49-F238E27FC236}">
                        <a16:creationId xmlns="" xmlns:a16="http://schemas.microsoft.com/office/drawing/2014/main" id="{3BA27D28-85B0-4C05-937E-8C3A9503889B}"/>
                      </a:ext>
                    </a:extLst>
                  </p:cNvPr>
                  <p:cNvSpPr/>
                  <p:nvPr/>
                </p:nvSpPr>
                <p:spPr>
                  <a:xfrm>
                    <a:off x="2238993" y="2606645"/>
                    <a:ext cx="341626" cy="13982"/>
                  </a:xfrm>
                  <a:custGeom>
                    <a:avLst/>
                    <a:gdLst/>
                    <a:ahLst/>
                    <a:cxnLst/>
                    <a:rect l="l" t="t" r="r" b="b"/>
                    <a:pathLst>
                      <a:path w="4398" h="180" extrusionOk="0">
                        <a:moveTo>
                          <a:pt x="0" y="0"/>
                        </a:moveTo>
                        <a:lnTo>
                          <a:pt x="0" y="180"/>
                        </a:lnTo>
                        <a:lnTo>
                          <a:pt x="4397" y="180"/>
                        </a:lnTo>
                        <a:lnTo>
                          <a:pt x="4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53;p36">
                    <a:extLst>
                      <a:ext uri="{FF2B5EF4-FFF2-40B4-BE49-F238E27FC236}">
                        <a16:creationId xmlns="" xmlns:a16="http://schemas.microsoft.com/office/drawing/2014/main" id="{BF08382B-0443-4AB0-BD28-2F84F89B92E2}"/>
                      </a:ext>
                    </a:extLst>
                  </p:cNvPr>
                  <p:cNvSpPr/>
                  <p:nvPr/>
                </p:nvSpPr>
                <p:spPr>
                  <a:xfrm>
                    <a:off x="2238993" y="2641600"/>
                    <a:ext cx="341626" cy="13749"/>
                  </a:xfrm>
                  <a:custGeom>
                    <a:avLst/>
                    <a:gdLst/>
                    <a:ahLst/>
                    <a:cxnLst/>
                    <a:rect l="l" t="t" r="r" b="b"/>
                    <a:pathLst>
                      <a:path w="4398" h="177" extrusionOk="0">
                        <a:moveTo>
                          <a:pt x="0" y="0"/>
                        </a:moveTo>
                        <a:lnTo>
                          <a:pt x="0" y="176"/>
                        </a:lnTo>
                        <a:lnTo>
                          <a:pt x="4397" y="176"/>
                        </a:lnTo>
                        <a:lnTo>
                          <a:pt x="4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554;p36">
                  <a:extLst>
                    <a:ext uri="{FF2B5EF4-FFF2-40B4-BE49-F238E27FC236}">
                      <a16:creationId xmlns="" xmlns:a16="http://schemas.microsoft.com/office/drawing/2014/main" id="{FE0BB1C7-1792-4BBC-9648-032BC99400E0}"/>
                    </a:ext>
                  </a:extLst>
                </p:cNvPr>
                <p:cNvSpPr/>
                <p:nvPr/>
              </p:nvSpPr>
              <p:spPr>
                <a:xfrm>
                  <a:off x="-673575" y="2758482"/>
                  <a:ext cx="229925" cy="13982"/>
                </a:xfrm>
                <a:custGeom>
                  <a:avLst/>
                  <a:gdLst/>
                  <a:ahLst/>
                  <a:cxnLst/>
                  <a:rect l="l" t="t" r="r" b="b"/>
                  <a:pathLst>
                    <a:path w="2960" h="180" extrusionOk="0">
                      <a:moveTo>
                        <a:pt x="0" y="0"/>
                      </a:moveTo>
                      <a:lnTo>
                        <a:pt x="0" y="180"/>
                      </a:lnTo>
                      <a:lnTo>
                        <a:pt x="2960" y="180"/>
                      </a:lnTo>
                      <a:lnTo>
                        <a:pt x="2960"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555;p36">
                  <a:extLst>
                    <a:ext uri="{FF2B5EF4-FFF2-40B4-BE49-F238E27FC236}">
                      <a16:creationId xmlns="" xmlns:a16="http://schemas.microsoft.com/office/drawing/2014/main" id="{D22CC4FC-F961-4139-B7CE-0C1300D15C9C}"/>
                    </a:ext>
                  </a:extLst>
                </p:cNvPr>
                <p:cNvSpPr/>
                <p:nvPr/>
              </p:nvSpPr>
              <p:spPr>
                <a:xfrm>
                  <a:off x="-673575" y="2793437"/>
                  <a:ext cx="229925" cy="13749"/>
                </a:xfrm>
                <a:custGeom>
                  <a:avLst/>
                  <a:gdLst/>
                  <a:ahLst/>
                  <a:cxnLst/>
                  <a:rect l="l" t="t" r="r" b="b"/>
                  <a:pathLst>
                    <a:path w="2960" h="177" extrusionOk="0">
                      <a:moveTo>
                        <a:pt x="0" y="0"/>
                      </a:moveTo>
                      <a:lnTo>
                        <a:pt x="0" y="176"/>
                      </a:lnTo>
                      <a:lnTo>
                        <a:pt x="2960" y="176"/>
                      </a:lnTo>
                      <a:lnTo>
                        <a:pt x="2960"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556;p36">
                  <a:extLst>
                    <a:ext uri="{FF2B5EF4-FFF2-40B4-BE49-F238E27FC236}">
                      <a16:creationId xmlns="" xmlns:a16="http://schemas.microsoft.com/office/drawing/2014/main" id="{2D05DCAE-D8DF-45EF-83C2-549202332D1F}"/>
                    </a:ext>
                  </a:extLst>
                </p:cNvPr>
                <p:cNvSpPr/>
                <p:nvPr/>
              </p:nvSpPr>
              <p:spPr>
                <a:xfrm>
                  <a:off x="-673575" y="2828315"/>
                  <a:ext cx="229925" cy="14060"/>
                </a:xfrm>
                <a:custGeom>
                  <a:avLst/>
                  <a:gdLst/>
                  <a:ahLst/>
                  <a:cxnLst/>
                  <a:rect l="l" t="t" r="r" b="b"/>
                  <a:pathLst>
                    <a:path w="2960" h="181" extrusionOk="0">
                      <a:moveTo>
                        <a:pt x="0" y="1"/>
                      </a:moveTo>
                      <a:lnTo>
                        <a:pt x="0" y="180"/>
                      </a:lnTo>
                      <a:lnTo>
                        <a:pt x="2960" y="180"/>
                      </a:lnTo>
                      <a:lnTo>
                        <a:pt x="2960"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557;p36">
                  <a:extLst>
                    <a:ext uri="{FF2B5EF4-FFF2-40B4-BE49-F238E27FC236}">
                      <a16:creationId xmlns="" xmlns:a16="http://schemas.microsoft.com/office/drawing/2014/main" id="{85ED99FF-D3CC-4830-81CC-4F988FFEB535}"/>
                    </a:ext>
                  </a:extLst>
                </p:cNvPr>
                <p:cNvSpPr/>
                <p:nvPr/>
              </p:nvSpPr>
              <p:spPr>
                <a:xfrm>
                  <a:off x="-673575" y="2863270"/>
                  <a:ext cx="341393" cy="13749"/>
                </a:xfrm>
                <a:custGeom>
                  <a:avLst/>
                  <a:gdLst/>
                  <a:ahLst/>
                  <a:cxnLst/>
                  <a:rect l="l" t="t" r="r" b="b"/>
                  <a:pathLst>
                    <a:path w="4395" h="177" extrusionOk="0">
                      <a:moveTo>
                        <a:pt x="0" y="1"/>
                      </a:moveTo>
                      <a:lnTo>
                        <a:pt x="0" y="177"/>
                      </a:lnTo>
                      <a:lnTo>
                        <a:pt x="4394" y="177"/>
                      </a:lnTo>
                      <a:lnTo>
                        <a:pt x="439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558;p36">
                  <a:extLst>
                    <a:ext uri="{FF2B5EF4-FFF2-40B4-BE49-F238E27FC236}">
                      <a16:creationId xmlns="" xmlns:a16="http://schemas.microsoft.com/office/drawing/2014/main" id="{053D19F8-0CFB-42A4-9574-4D0F8D3A9D99}"/>
                    </a:ext>
                  </a:extLst>
                </p:cNvPr>
                <p:cNvSpPr/>
                <p:nvPr/>
              </p:nvSpPr>
              <p:spPr>
                <a:xfrm>
                  <a:off x="-673575" y="2898226"/>
                  <a:ext cx="341393" cy="13749"/>
                </a:xfrm>
                <a:custGeom>
                  <a:avLst/>
                  <a:gdLst/>
                  <a:ahLst/>
                  <a:cxnLst/>
                  <a:rect l="l" t="t" r="r" b="b"/>
                  <a:pathLst>
                    <a:path w="4395" h="177" extrusionOk="0">
                      <a:moveTo>
                        <a:pt x="0" y="0"/>
                      </a:moveTo>
                      <a:lnTo>
                        <a:pt x="0" y="176"/>
                      </a:lnTo>
                      <a:lnTo>
                        <a:pt x="4394" y="176"/>
                      </a:lnTo>
                      <a:lnTo>
                        <a:pt x="439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559;p36">
                  <a:extLst>
                    <a:ext uri="{FF2B5EF4-FFF2-40B4-BE49-F238E27FC236}">
                      <a16:creationId xmlns="" xmlns:a16="http://schemas.microsoft.com/office/drawing/2014/main" id="{07FBD968-0E21-47B1-A8F8-43FC0D81306B}"/>
                    </a:ext>
                  </a:extLst>
                </p:cNvPr>
                <p:cNvSpPr/>
                <p:nvPr/>
              </p:nvSpPr>
              <p:spPr>
                <a:xfrm>
                  <a:off x="-673575" y="2932870"/>
                  <a:ext cx="341393" cy="13827"/>
                </a:xfrm>
                <a:custGeom>
                  <a:avLst/>
                  <a:gdLst/>
                  <a:ahLst/>
                  <a:cxnLst/>
                  <a:rect l="l" t="t" r="r" b="b"/>
                  <a:pathLst>
                    <a:path w="4395" h="178" extrusionOk="0">
                      <a:moveTo>
                        <a:pt x="0" y="1"/>
                      </a:moveTo>
                      <a:lnTo>
                        <a:pt x="0" y="177"/>
                      </a:lnTo>
                      <a:lnTo>
                        <a:pt x="4394" y="177"/>
                      </a:lnTo>
                      <a:lnTo>
                        <a:pt x="439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560;p36">
                  <a:extLst>
                    <a:ext uri="{FF2B5EF4-FFF2-40B4-BE49-F238E27FC236}">
                      <a16:creationId xmlns="" xmlns:a16="http://schemas.microsoft.com/office/drawing/2014/main" id="{5EBB7F80-E326-4396-8AD9-EF8418CC1975}"/>
                    </a:ext>
                  </a:extLst>
                </p:cNvPr>
                <p:cNvSpPr/>
                <p:nvPr/>
              </p:nvSpPr>
              <p:spPr>
                <a:xfrm>
                  <a:off x="-673575" y="2967825"/>
                  <a:ext cx="341393" cy="13749"/>
                </a:xfrm>
                <a:custGeom>
                  <a:avLst/>
                  <a:gdLst/>
                  <a:ahLst/>
                  <a:cxnLst/>
                  <a:rect l="l" t="t" r="r" b="b"/>
                  <a:pathLst>
                    <a:path w="4395" h="177" extrusionOk="0">
                      <a:moveTo>
                        <a:pt x="0" y="1"/>
                      </a:moveTo>
                      <a:lnTo>
                        <a:pt x="0" y="177"/>
                      </a:lnTo>
                      <a:lnTo>
                        <a:pt x="4394" y="177"/>
                      </a:lnTo>
                      <a:lnTo>
                        <a:pt x="439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561;p36">
                  <a:extLst>
                    <a:ext uri="{FF2B5EF4-FFF2-40B4-BE49-F238E27FC236}">
                      <a16:creationId xmlns="" xmlns:a16="http://schemas.microsoft.com/office/drawing/2014/main" id="{53BABA44-9D1A-4561-8C02-8B5D67012D2A}"/>
                    </a:ext>
                  </a:extLst>
                </p:cNvPr>
                <p:cNvSpPr/>
                <p:nvPr/>
              </p:nvSpPr>
              <p:spPr>
                <a:xfrm>
                  <a:off x="-673575" y="3002548"/>
                  <a:ext cx="341393" cy="13749"/>
                </a:xfrm>
                <a:custGeom>
                  <a:avLst/>
                  <a:gdLst/>
                  <a:ahLst/>
                  <a:cxnLst/>
                  <a:rect l="l" t="t" r="r" b="b"/>
                  <a:pathLst>
                    <a:path w="4395" h="177" extrusionOk="0">
                      <a:moveTo>
                        <a:pt x="0" y="0"/>
                      </a:moveTo>
                      <a:lnTo>
                        <a:pt x="0" y="176"/>
                      </a:lnTo>
                      <a:lnTo>
                        <a:pt x="4394" y="176"/>
                      </a:lnTo>
                      <a:lnTo>
                        <a:pt x="439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562;p36">
                  <a:extLst>
                    <a:ext uri="{FF2B5EF4-FFF2-40B4-BE49-F238E27FC236}">
                      <a16:creationId xmlns="" xmlns:a16="http://schemas.microsoft.com/office/drawing/2014/main" id="{B7F55EED-1AD1-4819-AA0D-3A53D0448731}"/>
                    </a:ext>
                  </a:extLst>
                </p:cNvPr>
                <p:cNvSpPr/>
                <p:nvPr/>
              </p:nvSpPr>
              <p:spPr>
                <a:xfrm>
                  <a:off x="-673575" y="3037503"/>
                  <a:ext cx="341393" cy="13749"/>
                </a:xfrm>
                <a:custGeom>
                  <a:avLst/>
                  <a:gdLst/>
                  <a:ahLst/>
                  <a:cxnLst/>
                  <a:rect l="l" t="t" r="r" b="b"/>
                  <a:pathLst>
                    <a:path w="4395" h="177" extrusionOk="0">
                      <a:moveTo>
                        <a:pt x="0" y="0"/>
                      </a:moveTo>
                      <a:lnTo>
                        <a:pt x="0" y="176"/>
                      </a:lnTo>
                      <a:lnTo>
                        <a:pt x="4394" y="176"/>
                      </a:lnTo>
                      <a:lnTo>
                        <a:pt x="439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563;p36">
                  <a:extLst>
                    <a:ext uri="{FF2B5EF4-FFF2-40B4-BE49-F238E27FC236}">
                      <a16:creationId xmlns="" xmlns:a16="http://schemas.microsoft.com/office/drawing/2014/main" id="{2AE9E61C-8EA8-4253-B5AA-C231AF9C475D}"/>
                    </a:ext>
                  </a:extLst>
                </p:cNvPr>
                <p:cNvSpPr/>
                <p:nvPr/>
              </p:nvSpPr>
              <p:spPr>
                <a:xfrm>
                  <a:off x="-673575" y="3072147"/>
                  <a:ext cx="341393" cy="13749"/>
                </a:xfrm>
                <a:custGeom>
                  <a:avLst/>
                  <a:gdLst/>
                  <a:ahLst/>
                  <a:cxnLst/>
                  <a:rect l="l" t="t" r="r" b="b"/>
                  <a:pathLst>
                    <a:path w="4395" h="177" extrusionOk="0">
                      <a:moveTo>
                        <a:pt x="0" y="1"/>
                      </a:moveTo>
                      <a:lnTo>
                        <a:pt x="0" y="177"/>
                      </a:lnTo>
                      <a:lnTo>
                        <a:pt x="4394" y="177"/>
                      </a:lnTo>
                      <a:lnTo>
                        <a:pt x="439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564;p36">
                  <a:extLst>
                    <a:ext uri="{FF2B5EF4-FFF2-40B4-BE49-F238E27FC236}">
                      <a16:creationId xmlns="" xmlns:a16="http://schemas.microsoft.com/office/drawing/2014/main" id="{80A92F74-1475-4963-8C4B-6135C2F572FF}"/>
                    </a:ext>
                  </a:extLst>
                </p:cNvPr>
                <p:cNvSpPr/>
                <p:nvPr/>
              </p:nvSpPr>
              <p:spPr>
                <a:xfrm>
                  <a:off x="-673575" y="3106870"/>
                  <a:ext cx="341393" cy="13982"/>
                </a:xfrm>
                <a:custGeom>
                  <a:avLst/>
                  <a:gdLst/>
                  <a:ahLst/>
                  <a:cxnLst/>
                  <a:rect l="l" t="t" r="r" b="b"/>
                  <a:pathLst>
                    <a:path w="4395" h="180" extrusionOk="0">
                      <a:moveTo>
                        <a:pt x="0" y="0"/>
                      </a:moveTo>
                      <a:lnTo>
                        <a:pt x="0" y="180"/>
                      </a:lnTo>
                      <a:lnTo>
                        <a:pt x="4394" y="180"/>
                      </a:lnTo>
                      <a:lnTo>
                        <a:pt x="439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565;p36">
                  <a:extLst>
                    <a:ext uri="{FF2B5EF4-FFF2-40B4-BE49-F238E27FC236}">
                      <a16:creationId xmlns="" xmlns:a16="http://schemas.microsoft.com/office/drawing/2014/main" id="{489CE82F-32B0-4E07-BC03-C2DF96AD7FD5}"/>
                    </a:ext>
                  </a:extLst>
                </p:cNvPr>
                <p:cNvSpPr/>
                <p:nvPr/>
              </p:nvSpPr>
              <p:spPr>
                <a:xfrm>
                  <a:off x="-673575" y="3141825"/>
                  <a:ext cx="341393" cy="13749"/>
                </a:xfrm>
                <a:custGeom>
                  <a:avLst/>
                  <a:gdLst/>
                  <a:ahLst/>
                  <a:cxnLst/>
                  <a:rect l="l" t="t" r="r" b="b"/>
                  <a:pathLst>
                    <a:path w="4395" h="177" extrusionOk="0">
                      <a:moveTo>
                        <a:pt x="0" y="0"/>
                      </a:moveTo>
                      <a:lnTo>
                        <a:pt x="0" y="176"/>
                      </a:lnTo>
                      <a:lnTo>
                        <a:pt x="4394" y="176"/>
                      </a:lnTo>
                      <a:lnTo>
                        <a:pt x="439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1566;p36">
                <a:extLst>
                  <a:ext uri="{FF2B5EF4-FFF2-40B4-BE49-F238E27FC236}">
                    <a16:creationId xmlns="" xmlns:a16="http://schemas.microsoft.com/office/drawing/2014/main" id="{BD3B6EA0-78BB-47FF-AAE7-B9393FEDB234}"/>
                  </a:ext>
                </a:extLst>
              </p:cNvPr>
              <p:cNvGrpSpPr/>
              <p:nvPr/>
            </p:nvGrpSpPr>
            <p:grpSpPr>
              <a:xfrm>
                <a:off x="1450897" y="883991"/>
                <a:ext cx="1937710" cy="862175"/>
                <a:chOff x="2078743" y="521710"/>
                <a:chExt cx="1142720" cy="508478"/>
              </a:xfrm>
            </p:grpSpPr>
            <p:sp>
              <p:nvSpPr>
                <p:cNvPr id="107" name="Google Shape;1567;p36">
                  <a:extLst>
                    <a:ext uri="{FF2B5EF4-FFF2-40B4-BE49-F238E27FC236}">
                      <a16:creationId xmlns="" xmlns:a16="http://schemas.microsoft.com/office/drawing/2014/main" id="{F65DBD9C-E522-45A1-AB6D-6B1C25FD4F12}"/>
                    </a:ext>
                  </a:extLst>
                </p:cNvPr>
                <p:cNvSpPr/>
                <p:nvPr/>
              </p:nvSpPr>
              <p:spPr>
                <a:xfrm>
                  <a:off x="2162247" y="521710"/>
                  <a:ext cx="439111" cy="438878"/>
                </a:xfrm>
                <a:custGeom>
                  <a:avLst/>
                  <a:gdLst/>
                  <a:ahLst/>
                  <a:cxnLst/>
                  <a:rect l="l" t="t" r="r" b="b"/>
                  <a:pathLst>
                    <a:path w="5653" h="5650" extrusionOk="0">
                      <a:moveTo>
                        <a:pt x="1" y="1"/>
                      </a:moveTo>
                      <a:lnTo>
                        <a:pt x="1" y="5649"/>
                      </a:lnTo>
                      <a:lnTo>
                        <a:pt x="5653" y="5649"/>
                      </a:lnTo>
                      <a:lnTo>
                        <a:pt x="56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568;p36">
                  <a:extLst>
                    <a:ext uri="{FF2B5EF4-FFF2-40B4-BE49-F238E27FC236}">
                      <a16:creationId xmlns="" xmlns:a16="http://schemas.microsoft.com/office/drawing/2014/main" id="{A42AEF25-AAA1-453A-912E-DAAFDCD6BCC6}"/>
                    </a:ext>
                  </a:extLst>
                </p:cNvPr>
                <p:cNvSpPr/>
                <p:nvPr/>
              </p:nvSpPr>
              <p:spPr>
                <a:xfrm>
                  <a:off x="2183531" y="542450"/>
                  <a:ext cx="397320" cy="397398"/>
                </a:xfrm>
                <a:custGeom>
                  <a:avLst/>
                  <a:gdLst/>
                  <a:ahLst/>
                  <a:cxnLst/>
                  <a:rect l="l" t="t" r="r" b="b"/>
                  <a:pathLst>
                    <a:path w="5115" h="5116" extrusionOk="0">
                      <a:moveTo>
                        <a:pt x="0" y="1"/>
                      </a:moveTo>
                      <a:lnTo>
                        <a:pt x="0" y="5115"/>
                      </a:lnTo>
                      <a:lnTo>
                        <a:pt x="5115" y="5115"/>
                      </a:lnTo>
                      <a:lnTo>
                        <a:pt x="51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569;p36">
                  <a:extLst>
                    <a:ext uri="{FF2B5EF4-FFF2-40B4-BE49-F238E27FC236}">
                      <a16:creationId xmlns="" xmlns:a16="http://schemas.microsoft.com/office/drawing/2014/main" id="{A84F8ABE-0AA1-44CD-A1DD-3724580225E5}"/>
                    </a:ext>
                  </a:extLst>
                </p:cNvPr>
                <p:cNvSpPr/>
                <p:nvPr/>
              </p:nvSpPr>
              <p:spPr>
                <a:xfrm>
                  <a:off x="2245829" y="610884"/>
                  <a:ext cx="80940" cy="74570"/>
                </a:xfrm>
                <a:custGeom>
                  <a:avLst/>
                  <a:gdLst/>
                  <a:ahLst/>
                  <a:cxnLst/>
                  <a:rect l="l" t="t" r="r" b="b"/>
                  <a:pathLst>
                    <a:path w="1042" h="960" extrusionOk="0">
                      <a:moveTo>
                        <a:pt x="519" y="1"/>
                      </a:moveTo>
                      <a:cubicBezTo>
                        <a:pt x="488" y="1"/>
                        <a:pt x="457" y="4"/>
                        <a:pt x="425" y="10"/>
                      </a:cubicBezTo>
                      <a:cubicBezTo>
                        <a:pt x="236" y="48"/>
                        <a:pt x="85" y="199"/>
                        <a:pt x="51" y="387"/>
                      </a:cubicBezTo>
                      <a:cubicBezTo>
                        <a:pt x="1" y="645"/>
                        <a:pt x="170" y="897"/>
                        <a:pt x="428" y="950"/>
                      </a:cubicBezTo>
                      <a:cubicBezTo>
                        <a:pt x="459" y="956"/>
                        <a:pt x="489" y="959"/>
                        <a:pt x="519" y="959"/>
                      </a:cubicBezTo>
                      <a:cubicBezTo>
                        <a:pt x="744" y="959"/>
                        <a:pt x="947" y="800"/>
                        <a:pt x="991" y="573"/>
                      </a:cubicBezTo>
                      <a:cubicBezTo>
                        <a:pt x="1042" y="312"/>
                        <a:pt x="872" y="60"/>
                        <a:pt x="614" y="10"/>
                      </a:cubicBezTo>
                      <a:cubicBezTo>
                        <a:pt x="582" y="4"/>
                        <a:pt x="551" y="1"/>
                        <a:pt x="51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570;p36">
                  <a:extLst>
                    <a:ext uri="{FF2B5EF4-FFF2-40B4-BE49-F238E27FC236}">
                      <a16:creationId xmlns="" xmlns:a16="http://schemas.microsoft.com/office/drawing/2014/main" id="{1931DF0F-BB28-4382-B928-6A552CA627E1}"/>
                    </a:ext>
                  </a:extLst>
                </p:cNvPr>
                <p:cNvSpPr/>
                <p:nvPr/>
              </p:nvSpPr>
              <p:spPr>
                <a:xfrm>
                  <a:off x="2295698" y="675357"/>
                  <a:ext cx="284688" cy="160171"/>
                </a:xfrm>
                <a:custGeom>
                  <a:avLst/>
                  <a:gdLst/>
                  <a:ahLst/>
                  <a:cxnLst/>
                  <a:rect l="l" t="t" r="r" b="b"/>
                  <a:pathLst>
                    <a:path w="3665" h="2062" extrusionOk="0">
                      <a:moveTo>
                        <a:pt x="1831" y="1"/>
                      </a:moveTo>
                      <a:lnTo>
                        <a:pt x="0" y="2061"/>
                      </a:lnTo>
                      <a:lnTo>
                        <a:pt x="3664" y="2061"/>
                      </a:lnTo>
                      <a:lnTo>
                        <a:pt x="183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571;p36">
                  <a:extLst>
                    <a:ext uri="{FF2B5EF4-FFF2-40B4-BE49-F238E27FC236}">
                      <a16:creationId xmlns="" xmlns:a16="http://schemas.microsoft.com/office/drawing/2014/main" id="{FAC49D66-CE5D-4458-8BD3-95C0B6DDE6B5}"/>
                    </a:ext>
                  </a:extLst>
                </p:cNvPr>
                <p:cNvSpPr/>
                <p:nvPr/>
              </p:nvSpPr>
              <p:spPr>
                <a:xfrm>
                  <a:off x="2186249" y="731363"/>
                  <a:ext cx="235285" cy="104166"/>
                </a:xfrm>
                <a:custGeom>
                  <a:avLst/>
                  <a:gdLst/>
                  <a:ahLst/>
                  <a:cxnLst/>
                  <a:rect l="l" t="t" r="r" b="b"/>
                  <a:pathLst>
                    <a:path w="3029" h="1341" extrusionOk="0">
                      <a:moveTo>
                        <a:pt x="1513" y="0"/>
                      </a:moveTo>
                      <a:lnTo>
                        <a:pt x="0" y="1340"/>
                      </a:lnTo>
                      <a:lnTo>
                        <a:pt x="3029" y="1340"/>
                      </a:lnTo>
                      <a:lnTo>
                        <a:pt x="151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72;p36">
                  <a:extLst>
                    <a:ext uri="{FF2B5EF4-FFF2-40B4-BE49-F238E27FC236}">
                      <a16:creationId xmlns="" xmlns:a16="http://schemas.microsoft.com/office/drawing/2014/main" id="{EFE5E6F9-645D-42BC-BF07-8DE5F77A9A07}"/>
                    </a:ext>
                  </a:extLst>
                </p:cNvPr>
                <p:cNvSpPr/>
                <p:nvPr/>
              </p:nvSpPr>
              <p:spPr>
                <a:xfrm>
                  <a:off x="2183531" y="835452"/>
                  <a:ext cx="397320" cy="104632"/>
                </a:xfrm>
                <a:custGeom>
                  <a:avLst/>
                  <a:gdLst/>
                  <a:ahLst/>
                  <a:cxnLst/>
                  <a:rect l="l" t="t" r="r" b="b"/>
                  <a:pathLst>
                    <a:path w="5115" h="1347" extrusionOk="0">
                      <a:moveTo>
                        <a:pt x="0" y="0"/>
                      </a:moveTo>
                      <a:lnTo>
                        <a:pt x="0" y="1346"/>
                      </a:lnTo>
                      <a:lnTo>
                        <a:pt x="5115" y="1346"/>
                      </a:lnTo>
                      <a:lnTo>
                        <a:pt x="511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573;p36">
                  <a:extLst>
                    <a:ext uri="{FF2B5EF4-FFF2-40B4-BE49-F238E27FC236}">
                      <a16:creationId xmlns="" xmlns:a16="http://schemas.microsoft.com/office/drawing/2014/main" id="{94520379-32AA-4981-9852-923464CE3F8A}"/>
                    </a:ext>
                  </a:extLst>
                </p:cNvPr>
                <p:cNvSpPr/>
                <p:nvPr/>
              </p:nvSpPr>
              <p:spPr>
                <a:xfrm>
                  <a:off x="2782585" y="521710"/>
                  <a:ext cx="438878" cy="438878"/>
                </a:xfrm>
                <a:custGeom>
                  <a:avLst/>
                  <a:gdLst/>
                  <a:ahLst/>
                  <a:cxnLst/>
                  <a:rect l="l" t="t" r="r" b="b"/>
                  <a:pathLst>
                    <a:path w="5650" h="5650" extrusionOk="0">
                      <a:moveTo>
                        <a:pt x="1" y="1"/>
                      </a:moveTo>
                      <a:lnTo>
                        <a:pt x="1" y="5649"/>
                      </a:lnTo>
                      <a:lnTo>
                        <a:pt x="5649" y="5649"/>
                      </a:lnTo>
                      <a:lnTo>
                        <a:pt x="56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574;p36">
                  <a:extLst>
                    <a:ext uri="{FF2B5EF4-FFF2-40B4-BE49-F238E27FC236}">
                      <a16:creationId xmlns="" xmlns:a16="http://schemas.microsoft.com/office/drawing/2014/main" id="{5842D85C-9537-47C5-AF3A-F95D16945284}"/>
                    </a:ext>
                  </a:extLst>
                </p:cNvPr>
                <p:cNvSpPr/>
                <p:nvPr/>
              </p:nvSpPr>
              <p:spPr>
                <a:xfrm>
                  <a:off x="2803325" y="542450"/>
                  <a:ext cx="397631" cy="397398"/>
                </a:xfrm>
                <a:custGeom>
                  <a:avLst/>
                  <a:gdLst/>
                  <a:ahLst/>
                  <a:cxnLst/>
                  <a:rect l="l" t="t" r="r" b="b"/>
                  <a:pathLst>
                    <a:path w="5119" h="5116" extrusionOk="0">
                      <a:moveTo>
                        <a:pt x="1" y="1"/>
                      </a:moveTo>
                      <a:lnTo>
                        <a:pt x="1" y="5115"/>
                      </a:lnTo>
                      <a:lnTo>
                        <a:pt x="5118" y="5115"/>
                      </a:lnTo>
                      <a:lnTo>
                        <a:pt x="51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75;p36">
                  <a:extLst>
                    <a:ext uri="{FF2B5EF4-FFF2-40B4-BE49-F238E27FC236}">
                      <a16:creationId xmlns="" xmlns:a16="http://schemas.microsoft.com/office/drawing/2014/main" id="{7CBDF0DC-6E71-4B6D-8DE2-2B1C33E4D8A8}"/>
                    </a:ext>
                  </a:extLst>
                </p:cNvPr>
                <p:cNvSpPr/>
                <p:nvPr/>
              </p:nvSpPr>
              <p:spPr>
                <a:xfrm>
                  <a:off x="2861273" y="610884"/>
                  <a:ext cx="80940" cy="74570"/>
                </a:xfrm>
                <a:custGeom>
                  <a:avLst/>
                  <a:gdLst/>
                  <a:ahLst/>
                  <a:cxnLst/>
                  <a:rect l="l" t="t" r="r" b="b"/>
                  <a:pathLst>
                    <a:path w="1042" h="960" extrusionOk="0">
                      <a:moveTo>
                        <a:pt x="519" y="1"/>
                      </a:moveTo>
                      <a:cubicBezTo>
                        <a:pt x="488" y="1"/>
                        <a:pt x="456" y="4"/>
                        <a:pt x="425" y="10"/>
                      </a:cubicBezTo>
                      <a:cubicBezTo>
                        <a:pt x="236" y="48"/>
                        <a:pt x="85" y="199"/>
                        <a:pt x="51" y="387"/>
                      </a:cubicBezTo>
                      <a:cubicBezTo>
                        <a:pt x="0" y="645"/>
                        <a:pt x="167" y="897"/>
                        <a:pt x="428" y="950"/>
                      </a:cubicBezTo>
                      <a:cubicBezTo>
                        <a:pt x="459" y="956"/>
                        <a:pt x="489" y="959"/>
                        <a:pt x="519" y="959"/>
                      </a:cubicBezTo>
                      <a:cubicBezTo>
                        <a:pt x="743" y="959"/>
                        <a:pt x="944" y="800"/>
                        <a:pt x="988" y="573"/>
                      </a:cubicBezTo>
                      <a:cubicBezTo>
                        <a:pt x="1041" y="312"/>
                        <a:pt x="872" y="60"/>
                        <a:pt x="614" y="10"/>
                      </a:cubicBezTo>
                      <a:cubicBezTo>
                        <a:pt x="582" y="4"/>
                        <a:pt x="551" y="1"/>
                        <a:pt x="5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76;p36">
                  <a:extLst>
                    <a:ext uri="{FF2B5EF4-FFF2-40B4-BE49-F238E27FC236}">
                      <a16:creationId xmlns="" xmlns:a16="http://schemas.microsoft.com/office/drawing/2014/main" id="{1C056131-BE3D-4063-86D0-88D6D73F694A}"/>
                    </a:ext>
                  </a:extLst>
                </p:cNvPr>
                <p:cNvSpPr/>
                <p:nvPr/>
              </p:nvSpPr>
              <p:spPr>
                <a:xfrm>
                  <a:off x="2910831" y="675357"/>
                  <a:ext cx="285232" cy="160171"/>
                </a:xfrm>
                <a:custGeom>
                  <a:avLst/>
                  <a:gdLst/>
                  <a:ahLst/>
                  <a:cxnLst/>
                  <a:rect l="l" t="t" r="r" b="b"/>
                  <a:pathLst>
                    <a:path w="3672" h="2062" extrusionOk="0">
                      <a:moveTo>
                        <a:pt x="1834" y="1"/>
                      </a:moveTo>
                      <a:lnTo>
                        <a:pt x="1" y="2061"/>
                      </a:lnTo>
                      <a:lnTo>
                        <a:pt x="3671" y="2061"/>
                      </a:lnTo>
                      <a:lnTo>
                        <a:pt x="18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577;p36">
                  <a:extLst>
                    <a:ext uri="{FF2B5EF4-FFF2-40B4-BE49-F238E27FC236}">
                      <a16:creationId xmlns="" xmlns:a16="http://schemas.microsoft.com/office/drawing/2014/main" id="{6730522E-667B-437B-8D7F-8607B7CA23BD}"/>
                    </a:ext>
                  </a:extLst>
                </p:cNvPr>
                <p:cNvSpPr/>
                <p:nvPr/>
              </p:nvSpPr>
              <p:spPr>
                <a:xfrm>
                  <a:off x="2801625" y="731376"/>
                  <a:ext cx="235122" cy="112875"/>
                </a:xfrm>
                <a:custGeom>
                  <a:avLst/>
                  <a:gdLst/>
                  <a:ahLst/>
                  <a:cxnLst/>
                  <a:rect l="l" t="t" r="r" b="b"/>
                  <a:pathLst>
                    <a:path w="3027" h="1341" extrusionOk="0">
                      <a:moveTo>
                        <a:pt x="1514" y="0"/>
                      </a:moveTo>
                      <a:lnTo>
                        <a:pt x="1" y="1340"/>
                      </a:lnTo>
                      <a:lnTo>
                        <a:pt x="3027" y="1340"/>
                      </a:lnTo>
                      <a:lnTo>
                        <a:pt x="15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578;p36">
                  <a:extLst>
                    <a:ext uri="{FF2B5EF4-FFF2-40B4-BE49-F238E27FC236}">
                      <a16:creationId xmlns="" xmlns:a16="http://schemas.microsoft.com/office/drawing/2014/main" id="{08F28E32-2E71-44A8-AC61-9BB0AE73271F}"/>
                    </a:ext>
                  </a:extLst>
                </p:cNvPr>
                <p:cNvSpPr/>
                <p:nvPr/>
              </p:nvSpPr>
              <p:spPr>
                <a:xfrm>
                  <a:off x="2796725" y="835450"/>
                  <a:ext cx="404228" cy="104625"/>
                </a:xfrm>
                <a:custGeom>
                  <a:avLst/>
                  <a:gdLst/>
                  <a:ahLst/>
                  <a:cxnLst/>
                  <a:rect l="l" t="t" r="r" b="b"/>
                  <a:pathLst>
                    <a:path w="5116" h="1347" extrusionOk="0">
                      <a:moveTo>
                        <a:pt x="1" y="0"/>
                      </a:moveTo>
                      <a:lnTo>
                        <a:pt x="1" y="1346"/>
                      </a:lnTo>
                      <a:lnTo>
                        <a:pt x="5115" y="1346"/>
                      </a:lnTo>
                      <a:lnTo>
                        <a:pt x="5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579;p36">
                  <a:extLst>
                    <a:ext uri="{FF2B5EF4-FFF2-40B4-BE49-F238E27FC236}">
                      <a16:creationId xmlns="" xmlns:a16="http://schemas.microsoft.com/office/drawing/2014/main" id="{5CC5B725-F091-417A-BB7F-FD3B5127800B}"/>
                    </a:ext>
                  </a:extLst>
                </p:cNvPr>
                <p:cNvSpPr/>
                <p:nvPr/>
              </p:nvSpPr>
              <p:spPr>
                <a:xfrm>
                  <a:off x="2078743" y="591309"/>
                  <a:ext cx="438800" cy="438878"/>
                </a:xfrm>
                <a:custGeom>
                  <a:avLst/>
                  <a:gdLst/>
                  <a:ahLst/>
                  <a:cxnLst/>
                  <a:rect l="l" t="t" r="r" b="b"/>
                  <a:pathLst>
                    <a:path w="5649" h="5650" extrusionOk="0">
                      <a:moveTo>
                        <a:pt x="0" y="1"/>
                      </a:moveTo>
                      <a:lnTo>
                        <a:pt x="0" y="5650"/>
                      </a:lnTo>
                      <a:lnTo>
                        <a:pt x="5649" y="5650"/>
                      </a:lnTo>
                      <a:lnTo>
                        <a:pt x="56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580;p36">
                  <a:extLst>
                    <a:ext uri="{FF2B5EF4-FFF2-40B4-BE49-F238E27FC236}">
                      <a16:creationId xmlns="" xmlns:a16="http://schemas.microsoft.com/office/drawing/2014/main" id="{FF2B83D8-E6DC-4B24-8FA5-91C494034FAB}"/>
                    </a:ext>
                  </a:extLst>
                </p:cNvPr>
                <p:cNvSpPr/>
                <p:nvPr/>
              </p:nvSpPr>
              <p:spPr>
                <a:xfrm>
                  <a:off x="2099716" y="612593"/>
                  <a:ext cx="397320" cy="397320"/>
                </a:xfrm>
                <a:custGeom>
                  <a:avLst/>
                  <a:gdLst/>
                  <a:ahLst/>
                  <a:cxnLst/>
                  <a:rect l="l" t="t" r="r" b="b"/>
                  <a:pathLst>
                    <a:path w="5115" h="5115" extrusionOk="0">
                      <a:moveTo>
                        <a:pt x="1" y="1"/>
                      </a:moveTo>
                      <a:lnTo>
                        <a:pt x="1" y="5115"/>
                      </a:lnTo>
                      <a:lnTo>
                        <a:pt x="5115" y="5115"/>
                      </a:lnTo>
                      <a:lnTo>
                        <a:pt x="51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581;p36">
                  <a:extLst>
                    <a:ext uri="{FF2B5EF4-FFF2-40B4-BE49-F238E27FC236}">
                      <a16:creationId xmlns="" xmlns:a16="http://schemas.microsoft.com/office/drawing/2014/main" id="{767F995F-FCBE-4803-9348-2BD11CC178C7}"/>
                    </a:ext>
                  </a:extLst>
                </p:cNvPr>
                <p:cNvSpPr/>
                <p:nvPr/>
              </p:nvSpPr>
              <p:spPr>
                <a:xfrm>
                  <a:off x="2162014" y="680484"/>
                  <a:ext cx="80940" cy="74570"/>
                </a:xfrm>
                <a:custGeom>
                  <a:avLst/>
                  <a:gdLst/>
                  <a:ahLst/>
                  <a:cxnLst/>
                  <a:rect l="l" t="t" r="r" b="b"/>
                  <a:pathLst>
                    <a:path w="1042" h="960" extrusionOk="0">
                      <a:moveTo>
                        <a:pt x="520" y="1"/>
                      </a:moveTo>
                      <a:cubicBezTo>
                        <a:pt x="488" y="1"/>
                        <a:pt x="457" y="4"/>
                        <a:pt x="425" y="10"/>
                      </a:cubicBezTo>
                      <a:cubicBezTo>
                        <a:pt x="237" y="48"/>
                        <a:pt x="92" y="196"/>
                        <a:pt x="54" y="388"/>
                      </a:cubicBezTo>
                      <a:cubicBezTo>
                        <a:pt x="1" y="646"/>
                        <a:pt x="171" y="897"/>
                        <a:pt x="428" y="951"/>
                      </a:cubicBezTo>
                      <a:cubicBezTo>
                        <a:pt x="459" y="957"/>
                        <a:pt x="490" y="960"/>
                        <a:pt x="521" y="960"/>
                      </a:cubicBezTo>
                      <a:cubicBezTo>
                        <a:pt x="746" y="960"/>
                        <a:pt x="947" y="801"/>
                        <a:pt x="991" y="573"/>
                      </a:cubicBezTo>
                      <a:cubicBezTo>
                        <a:pt x="1042" y="312"/>
                        <a:pt x="875" y="61"/>
                        <a:pt x="614" y="10"/>
                      </a:cubicBezTo>
                      <a:cubicBezTo>
                        <a:pt x="583" y="4"/>
                        <a:pt x="551"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582;p36">
                  <a:extLst>
                    <a:ext uri="{FF2B5EF4-FFF2-40B4-BE49-F238E27FC236}">
                      <a16:creationId xmlns="" xmlns:a16="http://schemas.microsoft.com/office/drawing/2014/main" id="{7F8AA202-D40B-4ACD-8C1E-B6FEE77FFB37}"/>
                    </a:ext>
                  </a:extLst>
                </p:cNvPr>
                <p:cNvSpPr/>
                <p:nvPr/>
              </p:nvSpPr>
              <p:spPr>
                <a:xfrm>
                  <a:off x="2211883" y="745268"/>
                  <a:ext cx="284688" cy="159860"/>
                </a:xfrm>
                <a:custGeom>
                  <a:avLst/>
                  <a:gdLst/>
                  <a:ahLst/>
                  <a:cxnLst/>
                  <a:rect l="l" t="t" r="r" b="b"/>
                  <a:pathLst>
                    <a:path w="3665" h="2058" extrusionOk="0">
                      <a:moveTo>
                        <a:pt x="1834" y="0"/>
                      </a:moveTo>
                      <a:lnTo>
                        <a:pt x="0" y="2057"/>
                      </a:lnTo>
                      <a:lnTo>
                        <a:pt x="3665" y="2057"/>
                      </a:lnTo>
                      <a:lnTo>
                        <a:pt x="1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583;p36">
                  <a:extLst>
                    <a:ext uri="{FF2B5EF4-FFF2-40B4-BE49-F238E27FC236}">
                      <a16:creationId xmlns="" xmlns:a16="http://schemas.microsoft.com/office/drawing/2014/main" id="{18DB6D82-9661-41B3-8064-073E5CACA7FF}"/>
                    </a:ext>
                  </a:extLst>
                </p:cNvPr>
                <p:cNvSpPr/>
                <p:nvPr/>
              </p:nvSpPr>
              <p:spPr>
                <a:xfrm>
                  <a:off x="2102668" y="800963"/>
                  <a:ext cx="235130" cy="104166"/>
                </a:xfrm>
                <a:custGeom>
                  <a:avLst/>
                  <a:gdLst/>
                  <a:ahLst/>
                  <a:cxnLst/>
                  <a:rect l="l" t="t" r="r" b="b"/>
                  <a:pathLst>
                    <a:path w="3027" h="1341" extrusionOk="0">
                      <a:moveTo>
                        <a:pt x="1513" y="1"/>
                      </a:moveTo>
                      <a:lnTo>
                        <a:pt x="0" y="1340"/>
                      </a:lnTo>
                      <a:lnTo>
                        <a:pt x="3026" y="1340"/>
                      </a:lnTo>
                      <a:lnTo>
                        <a:pt x="1513" y="1"/>
                      </a:lnTo>
                      <a:close/>
                    </a:path>
                  </a:pathLst>
                </a:custGeom>
                <a:solidFill>
                  <a:srgbClr val="B1A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584;p36">
                  <a:extLst>
                    <a:ext uri="{FF2B5EF4-FFF2-40B4-BE49-F238E27FC236}">
                      <a16:creationId xmlns="" xmlns:a16="http://schemas.microsoft.com/office/drawing/2014/main" id="{01A0B18F-3536-427F-AB1B-C25CF3BE9A60}"/>
                    </a:ext>
                  </a:extLst>
                </p:cNvPr>
                <p:cNvSpPr/>
                <p:nvPr/>
              </p:nvSpPr>
              <p:spPr>
                <a:xfrm>
                  <a:off x="2102668" y="800963"/>
                  <a:ext cx="235130" cy="104166"/>
                </a:xfrm>
                <a:custGeom>
                  <a:avLst/>
                  <a:gdLst/>
                  <a:ahLst/>
                  <a:cxnLst/>
                  <a:rect l="l" t="t" r="r" b="b"/>
                  <a:pathLst>
                    <a:path w="3027" h="1341" extrusionOk="0">
                      <a:moveTo>
                        <a:pt x="1513" y="1"/>
                      </a:moveTo>
                      <a:lnTo>
                        <a:pt x="0" y="1340"/>
                      </a:lnTo>
                      <a:lnTo>
                        <a:pt x="3026" y="1340"/>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1585;p36">
                <a:extLst>
                  <a:ext uri="{FF2B5EF4-FFF2-40B4-BE49-F238E27FC236}">
                    <a16:creationId xmlns="" xmlns:a16="http://schemas.microsoft.com/office/drawing/2014/main" id="{B93CDEFE-5671-4578-BEC4-5B0E65812B3A}"/>
                  </a:ext>
                </a:extLst>
              </p:cNvPr>
              <p:cNvGrpSpPr/>
              <p:nvPr/>
            </p:nvGrpSpPr>
            <p:grpSpPr>
              <a:xfrm>
                <a:off x="48888" y="2216702"/>
                <a:ext cx="1159461" cy="862167"/>
                <a:chOff x="-293548" y="1647938"/>
                <a:chExt cx="837519" cy="622818"/>
              </a:xfrm>
            </p:grpSpPr>
            <p:sp>
              <p:nvSpPr>
                <p:cNvPr id="102" name="Google Shape;1586;p36">
                  <a:extLst>
                    <a:ext uri="{FF2B5EF4-FFF2-40B4-BE49-F238E27FC236}">
                      <a16:creationId xmlns="" xmlns:a16="http://schemas.microsoft.com/office/drawing/2014/main" id="{2D87C6E3-9211-4FCA-AD8D-A7D54DC9C7E5}"/>
                    </a:ext>
                  </a:extLst>
                </p:cNvPr>
                <p:cNvSpPr/>
                <p:nvPr/>
              </p:nvSpPr>
              <p:spPr>
                <a:xfrm>
                  <a:off x="-293548" y="1647938"/>
                  <a:ext cx="837519" cy="622818"/>
                </a:xfrm>
                <a:custGeom>
                  <a:avLst/>
                  <a:gdLst/>
                  <a:ahLst/>
                  <a:cxnLst/>
                  <a:rect l="l" t="t" r="r" b="b"/>
                  <a:pathLst>
                    <a:path w="10782" h="8018" extrusionOk="0">
                      <a:moveTo>
                        <a:pt x="9530" y="1"/>
                      </a:moveTo>
                      <a:lnTo>
                        <a:pt x="0" y="1756"/>
                      </a:lnTo>
                      <a:lnTo>
                        <a:pt x="1252" y="8018"/>
                      </a:lnTo>
                      <a:lnTo>
                        <a:pt x="10782" y="6263"/>
                      </a:lnTo>
                      <a:lnTo>
                        <a:pt x="9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587;p36">
                  <a:extLst>
                    <a:ext uri="{FF2B5EF4-FFF2-40B4-BE49-F238E27FC236}">
                      <a16:creationId xmlns="" xmlns:a16="http://schemas.microsoft.com/office/drawing/2014/main" id="{B5BF6329-DFBC-40D6-B562-64F90D8F6F96}"/>
                    </a:ext>
                  </a:extLst>
                </p:cNvPr>
                <p:cNvSpPr/>
                <p:nvPr/>
              </p:nvSpPr>
              <p:spPr>
                <a:xfrm>
                  <a:off x="-256961" y="1683826"/>
                  <a:ext cx="764347" cy="551044"/>
                </a:xfrm>
                <a:custGeom>
                  <a:avLst/>
                  <a:gdLst/>
                  <a:ahLst/>
                  <a:cxnLst/>
                  <a:rect l="l" t="t" r="r" b="b"/>
                  <a:pathLst>
                    <a:path w="9840" h="7094" extrusionOk="0">
                      <a:moveTo>
                        <a:pt x="8741" y="1"/>
                      </a:moveTo>
                      <a:lnTo>
                        <a:pt x="1" y="1614"/>
                      </a:lnTo>
                      <a:lnTo>
                        <a:pt x="1099" y="7093"/>
                      </a:lnTo>
                      <a:lnTo>
                        <a:pt x="9839" y="5483"/>
                      </a:lnTo>
                      <a:lnTo>
                        <a:pt x="87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588;p36">
                  <a:extLst>
                    <a:ext uri="{FF2B5EF4-FFF2-40B4-BE49-F238E27FC236}">
                      <a16:creationId xmlns="" xmlns:a16="http://schemas.microsoft.com/office/drawing/2014/main" id="{615C1E0D-8A6B-4127-A58C-B02DAF0EC2E9}"/>
                    </a:ext>
                  </a:extLst>
                </p:cNvPr>
                <p:cNvSpPr/>
                <p:nvPr/>
              </p:nvSpPr>
              <p:spPr>
                <a:xfrm>
                  <a:off x="-176098" y="1843144"/>
                  <a:ext cx="162113" cy="147820"/>
                </a:xfrm>
                <a:custGeom>
                  <a:avLst/>
                  <a:gdLst/>
                  <a:ahLst/>
                  <a:cxnLst/>
                  <a:rect l="l" t="t" r="r" b="b"/>
                  <a:pathLst>
                    <a:path w="2087" h="1903" extrusionOk="0">
                      <a:moveTo>
                        <a:pt x="1048" y="1"/>
                      </a:moveTo>
                      <a:cubicBezTo>
                        <a:pt x="986" y="1"/>
                        <a:pt x="923" y="7"/>
                        <a:pt x="860" y="19"/>
                      </a:cubicBezTo>
                      <a:cubicBezTo>
                        <a:pt x="344" y="107"/>
                        <a:pt x="1" y="595"/>
                        <a:pt x="89" y="1108"/>
                      </a:cubicBezTo>
                      <a:cubicBezTo>
                        <a:pt x="92" y="1111"/>
                        <a:pt x="92" y="1120"/>
                        <a:pt x="92" y="1127"/>
                      </a:cubicBezTo>
                      <a:cubicBezTo>
                        <a:pt x="189" y="1584"/>
                        <a:pt x="592" y="1902"/>
                        <a:pt x="1043" y="1902"/>
                      </a:cubicBezTo>
                      <a:cubicBezTo>
                        <a:pt x="1104" y="1902"/>
                        <a:pt x="1166" y="1896"/>
                        <a:pt x="1228" y="1885"/>
                      </a:cubicBezTo>
                      <a:cubicBezTo>
                        <a:pt x="1743" y="1800"/>
                        <a:pt x="2086" y="1309"/>
                        <a:pt x="1998" y="796"/>
                      </a:cubicBezTo>
                      <a:cubicBezTo>
                        <a:pt x="1998" y="790"/>
                        <a:pt x="1995" y="784"/>
                        <a:pt x="1995" y="777"/>
                      </a:cubicBezTo>
                      <a:cubicBezTo>
                        <a:pt x="1898" y="319"/>
                        <a:pt x="1498" y="1"/>
                        <a:pt x="1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589;p36">
                  <a:extLst>
                    <a:ext uri="{FF2B5EF4-FFF2-40B4-BE49-F238E27FC236}">
                      <a16:creationId xmlns="" xmlns:a16="http://schemas.microsoft.com/office/drawing/2014/main" id="{AC843FF9-7BCE-45EE-AFAD-C5EAF550B87C}"/>
                    </a:ext>
                  </a:extLst>
                </p:cNvPr>
                <p:cNvSpPr/>
                <p:nvPr/>
              </p:nvSpPr>
              <p:spPr>
                <a:xfrm>
                  <a:off x="39381" y="1842445"/>
                  <a:ext cx="467463" cy="354287"/>
                </a:xfrm>
                <a:custGeom>
                  <a:avLst/>
                  <a:gdLst/>
                  <a:ahLst/>
                  <a:cxnLst/>
                  <a:rect l="l" t="t" r="r" b="b"/>
                  <a:pathLst>
                    <a:path w="6018" h="4561" extrusionOk="0">
                      <a:moveTo>
                        <a:pt x="2212" y="0"/>
                      </a:moveTo>
                      <a:lnTo>
                        <a:pt x="1" y="4561"/>
                      </a:lnTo>
                      <a:lnTo>
                        <a:pt x="1" y="4561"/>
                      </a:lnTo>
                      <a:lnTo>
                        <a:pt x="6018" y="3450"/>
                      </a:lnTo>
                      <a:lnTo>
                        <a:pt x="22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90;p36">
                  <a:extLst>
                    <a:ext uri="{FF2B5EF4-FFF2-40B4-BE49-F238E27FC236}">
                      <a16:creationId xmlns="" xmlns:a16="http://schemas.microsoft.com/office/drawing/2014/main" id="{82CB3CCF-79C5-4AC6-8AC5-05967B7BC0DD}"/>
                    </a:ext>
                  </a:extLst>
                </p:cNvPr>
                <p:cNvSpPr/>
                <p:nvPr/>
              </p:nvSpPr>
              <p:spPr>
                <a:xfrm>
                  <a:off x="-144095" y="1992442"/>
                  <a:ext cx="386368" cy="238237"/>
                </a:xfrm>
                <a:custGeom>
                  <a:avLst/>
                  <a:gdLst/>
                  <a:ahLst/>
                  <a:cxnLst/>
                  <a:rect l="l" t="t" r="r" b="b"/>
                  <a:pathLst>
                    <a:path w="4974" h="3067" extrusionOk="0">
                      <a:moveTo>
                        <a:pt x="1970" y="0"/>
                      </a:moveTo>
                      <a:lnTo>
                        <a:pt x="1" y="3067"/>
                      </a:lnTo>
                      <a:lnTo>
                        <a:pt x="4974" y="2148"/>
                      </a:lnTo>
                      <a:lnTo>
                        <a:pt x="19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1591;p36">
                <a:extLst>
                  <a:ext uri="{FF2B5EF4-FFF2-40B4-BE49-F238E27FC236}">
                    <a16:creationId xmlns="" xmlns:a16="http://schemas.microsoft.com/office/drawing/2014/main" id="{5C0B964A-B7F9-493A-8590-DB4585A638B4}"/>
                  </a:ext>
                </a:extLst>
              </p:cNvPr>
              <p:cNvGrpSpPr/>
              <p:nvPr/>
            </p:nvGrpSpPr>
            <p:grpSpPr>
              <a:xfrm flipH="1">
                <a:off x="766262" y="1039962"/>
                <a:ext cx="907932" cy="1081475"/>
                <a:chOff x="3485727" y="1682661"/>
                <a:chExt cx="711992" cy="848083"/>
              </a:xfrm>
            </p:grpSpPr>
            <p:sp>
              <p:nvSpPr>
                <p:cNvPr id="99" name="Google Shape;1592;p36">
                  <a:extLst>
                    <a:ext uri="{FF2B5EF4-FFF2-40B4-BE49-F238E27FC236}">
                      <a16:creationId xmlns="" xmlns:a16="http://schemas.microsoft.com/office/drawing/2014/main" id="{DC7E16BB-6A12-4261-957D-1C8A707D25F3}"/>
                    </a:ext>
                  </a:extLst>
                </p:cNvPr>
                <p:cNvSpPr/>
                <p:nvPr/>
              </p:nvSpPr>
              <p:spPr>
                <a:xfrm>
                  <a:off x="3489145" y="1685845"/>
                  <a:ext cx="707331" cy="842412"/>
                </a:xfrm>
                <a:custGeom>
                  <a:avLst/>
                  <a:gdLst/>
                  <a:ahLst/>
                  <a:cxnLst/>
                  <a:rect l="l" t="t" r="r" b="b"/>
                  <a:pathLst>
                    <a:path w="9106" h="10845" extrusionOk="0">
                      <a:moveTo>
                        <a:pt x="3228" y="0"/>
                      </a:moveTo>
                      <a:lnTo>
                        <a:pt x="1" y="8329"/>
                      </a:lnTo>
                      <a:lnTo>
                        <a:pt x="6489" y="10845"/>
                      </a:lnTo>
                      <a:lnTo>
                        <a:pt x="9106" y="4098"/>
                      </a:lnTo>
                      <a:lnTo>
                        <a:pt x="8046" y="1865"/>
                      </a:lnTo>
                      <a:lnTo>
                        <a:pt x="32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593;p36">
                  <a:extLst>
                    <a:ext uri="{FF2B5EF4-FFF2-40B4-BE49-F238E27FC236}">
                      <a16:creationId xmlns="" xmlns:a16="http://schemas.microsoft.com/office/drawing/2014/main" id="{B9BA76D0-C70C-4052-BD17-C7D0CB1CCD60}"/>
                    </a:ext>
                  </a:extLst>
                </p:cNvPr>
                <p:cNvSpPr/>
                <p:nvPr/>
              </p:nvSpPr>
              <p:spPr>
                <a:xfrm>
                  <a:off x="3485727" y="1682661"/>
                  <a:ext cx="711992" cy="848083"/>
                </a:xfrm>
                <a:custGeom>
                  <a:avLst/>
                  <a:gdLst/>
                  <a:ahLst/>
                  <a:cxnLst/>
                  <a:rect l="l" t="t" r="r" b="b"/>
                  <a:pathLst>
                    <a:path w="9166" h="10918" extrusionOk="0">
                      <a:moveTo>
                        <a:pt x="3246" y="0"/>
                      </a:moveTo>
                      <a:lnTo>
                        <a:pt x="3196" y="129"/>
                      </a:lnTo>
                      <a:lnTo>
                        <a:pt x="3259" y="154"/>
                      </a:lnTo>
                      <a:lnTo>
                        <a:pt x="3287" y="91"/>
                      </a:lnTo>
                      <a:lnTo>
                        <a:pt x="3322" y="104"/>
                      </a:lnTo>
                      <a:lnTo>
                        <a:pt x="3347" y="41"/>
                      </a:lnTo>
                      <a:lnTo>
                        <a:pt x="3246" y="0"/>
                      </a:lnTo>
                      <a:close/>
                      <a:moveTo>
                        <a:pt x="3514" y="101"/>
                      </a:moveTo>
                      <a:lnTo>
                        <a:pt x="3492" y="167"/>
                      </a:lnTo>
                      <a:lnTo>
                        <a:pt x="3662" y="230"/>
                      </a:lnTo>
                      <a:lnTo>
                        <a:pt x="3684" y="167"/>
                      </a:lnTo>
                      <a:lnTo>
                        <a:pt x="3514" y="101"/>
                      </a:lnTo>
                      <a:close/>
                      <a:moveTo>
                        <a:pt x="3850" y="227"/>
                      </a:moveTo>
                      <a:lnTo>
                        <a:pt x="3825" y="293"/>
                      </a:lnTo>
                      <a:lnTo>
                        <a:pt x="3995" y="356"/>
                      </a:lnTo>
                      <a:lnTo>
                        <a:pt x="4017" y="293"/>
                      </a:lnTo>
                      <a:lnTo>
                        <a:pt x="3850" y="227"/>
                      </a:lnTo>
                      <a:close/>
                      <a:moveTo>
                        <a:pt x="3133" y="293"/>
                      </a:moveTo>
                      <a:lnTo>
                        <a:pt x="3070" y="459"/>
                      </a:lnTo>
                      <a:lnTo>
                        <a:pt x="3133" y="484"/>
                      </a:lnTo>
                      <a:lnTo>
                        <a:pt x="3196" y="315"/>
                      </a:lnTo>
                      <a:lnTo>
                        <a:pt x="3133" y="293"/>
                      </a:lnTo>
                      <a:close/>
                      <a:moveTo>
                        <a:pt x="4184" y="359"/>
                      </a:moveTo>
                      <a:lnTo>
                        <a:pt x="4159" y="422"/>
                      </a:lnTo>
                      <a:lnTo>
                        <a:pt x="4328" y="484"/>
                      </a:lnTo>
                      <a:lnTo>
                        <a:pt x="4354" y="422"/>
                      </a:lnTo>
                      <a:lnTo>
                        <a:pt x="4184" y="359"/>
                      </a:lnTo>
                      <a:close/>
                      <a:moveTo>
                        <a:pt x="4517" y="488"/>
                      </a:moveTo>
                      <a:lnTo>
                        <a:pt x="4495" y="551"/>
                      </a:lnTo>
                      <a:lnTo>
                        <a:pt x="4662" y="613"/>
                      </a:lnTo>
                      <a:lnTo>
                        <a:pt x="4687" y="551"/>
                      </a:lnTo>
                      <a:lnTo>
                        <a:pt x="4517" y="488"/>
                      </a:lnTo>
                      <a:close/>
                      <a:moveTo>
                        <a:pt x="4857" y="617"/>
                      </a:moveTo>
                      <a:lnTo>
                        <a:pt x="4832" y="679"/>
                      </a:lnTo>
                      <a:lnTo>
                        <a:pt x="5001" y="742"/>
                      </a:lnTo>
                      <a:lnTo>
                        <a:pt x="5023" y="679"/>
                      </a:lnTo>
                      <a:lnTo>
                        <a:pt x="4857" y="617"/>
                      </a:lnTo>
                      <a:close/>
                      <a:moveTo>
                        <a:pt x="3004" y="626"/>
                      </a:moveTo>
                      <a:lnTo>
                        <a:pt x="2941" y="796"/>
                      </a:lnTo>
                      <a:lnTo>
                        <a:pt x="3004" y="818"/>
                      </a:lnTo>
                      <a:lnTo>
                        <a:pt x="3067" y="648"/>
                      </a:lnTo>
                      <a:lnTo>
                        <a:pt x="3004" y="626"/>
                      </a:lnTo>
                      <a:close/>
                      <a:moveTo>
                        <a:pt x="5190" y="746"/>
                      </a:moveTo>
                      <a:lnTo>
                        <a:pt x="5165" y="808"/>
                      </a:lnTo>
                      <a:lnTo>
                        <a:pt x="5335" y="875"/>
                      </a:lnTo>
                      <a:lnTo>
                        <a:pt x="5357" y="808"/>
                      </a:lnTo>
                      <a:lnTo>
                        <a:pt x="5190" y="746"/>
                      </a:lnTo>
                      <a:close/>
                      <a:moveTo>
                        <a:pt x="5524" y="875"/>
                      </a:moveTo>
                      <a:lnTo>
                        <a:pt x="5502" y="937"/>
                      </a:lnTo>
                      <a:lnTo>
                        <a:pt x="5668" y="1003"/>
                      </a:lnTo>
                      <a:lnTo>
                        <a:pt x="5693" y="937"/>
                      </a:lnTo>
                      <a:lnTo>
                        <a:pt x="5524" y="875"/>
                      </a:lnTo>
                      <a:close/>
                      <a:moveTo>
                        <a:pt x="5863" y="1010"/>
                      </a:moveTo>
                      <a:lnTo>
                        <a:pt x="5838" y="1073"/>
                      </a:lnTo>
                      <a:lnTo>
                        <a:pt x="6008" y="1136"/>
                      </a:lnTo>
                      <a:lnTo>
                        <a:pt x="6030" y="1073"/>
                      </a:lnTo>
                      <a:lnTo>
                        <a:pt x="5863" y="1010"/>
                      </a:lnTo>
                      <a:close/>
                      <a:moveTo>
                        <a:pt x="2878" y="963"/>
                      </a:moveTo>
                      <a:lnTo>
                        <a:pt x="2816" y="1132"/>
                      </a:lnTo>
                      <a:lnTo>
                        <a:pt x="2878" y="1158"/>
                      </a:lnTo>
                      <a:lnTo>
                        <a:pt x="2941" y="988"/>
                      </a:lnTo>
                      <a:lnTo>
                        <a:pt x="2878" y="963"/>
                      </a:lnTo>
                      <a:close/>
                      <a:moveTo>
                        <a:pt x="6197" y="1136"/>
                      </a:moveTo>
                      <a:lnTo>
                        <a:pt x="6171" y="1198"/>
                      </a:lnTo>
                      <a:lnTo>
                        <a:pt x="6341" y="1268"/>
                      </a:lnTo>
                      <a:lnTo>
                        <a:pt x="6366" y="1202"/>
                      </a:lnTo>
                      <a:lnTo>
                        <a:pt x="6197" y="1136"/>
                      </a:lnTo>
                      <a:close/>
                      <a:moveTo>
                        <a:pt x="6530" y="1271"/>
                      </a:moveTo>
                      <a:lnTo>
                        <a:pt x="6508" y="1334"/>
                      </a:lnTo>
                      <a:lnTo>
                        <a:pt x="6675" y="1397"/>
                      </a:lnTo>
                      <a:lnTo>
                        <a:pt x="6700" y="1334"/>
                      </a:lnTo>
                      <a:lnTo>
                        <a:pt x="6530" y="1271"/>
                      </a:lnTo>
                      <a:close/>
                      <a:moveTo>
                        <a:pt x="2749" y="1299"/>
                      </a:moveTo>
                      <a:lnTo>
                        <a:pt x="2687" y="1466"/>
                      </a:lnTo>
                      <a:lnTo>
                        <a:pt x="2749" y="1491"/>
                      </a:lnTo>
                      <a:lnTo>
                        <a:pt x="2812" y="1321"/>
                      </a:lnTo>
                      <a:lnTo>
                        <a:pt x="2749" y="1299"/>
                      </a:lnTo>
                      <a:close/>
                      <a:moveTo>
                        <a:pt x="6863" y="1397"/>
                      </a:moveTo>
                      <a:lnTo>
                        <a:pt x="6841" y="1460"/>
                      </a:lnTo>
                      <a:lnTo>
                        <a:pt x="7011" y="1526"/>
                      </a:lnTo>
                      <a:lnTo>
                        <a:pt x="7030" y="1463"/>
                      </a:lnTo>
                      <a:lnTo>
                        <a:pt x="6863" y="1397"/>
                      </a:lnTo>
                      <a:close/>
                      <a:moveTo>
                        <a:pt x="7200" y="1529"/>
                      </a:moveTo>
                      <a:lnTo>
                        <a:pt x="7175" y="1592"/>
                      </a:lnTo>
                      <a:lnTo>
                        <a:pt x="7345" y="1655"/>
                      </a:lnTo>
                      <a:lnTo>
                        <a:pt x="7367" y="1592"/>
                      </a:lnTo>
                      <a:lnTo>
                        <a:pt x="7200" y="1529"/>
                      </a:lnTo>
                      <a:close/>
                      <a:moveTo>
                        <a:pt x="7533" y="1655"/>
                      </a:moveTo>
                      <a:lnTo>
                        <a:pt x="7508" y="1717"/>
                      </a:lnTo>
                      <a:lnTo>
                        <a:pt x="7678" y="1780"/>
                      </a:lnTo>
                      <a:lnTo>
                        <a:pt x="7697" y="1721"/>
                      </a:lnTo>
                      <a:lnTo>
                        <a:pt x="7533" y="1655"/>
                      </a:lnTo>
                      <a:close/>
                      <a:moveTo>
                        <a:pt x="2617" y="1632"/>
                      </a:moveTo>
                      <a:lnTo>
                        <a:pt x="2554" y="1802"/>
                      </a:lnTo>
                      <a:lnTo>
                        <a:pt x="2617" y="1824"/>
                      </a:lnTo>
                      <a:lnTo>
                        <a:pt x="2680" y="1655"/>
                      </a:lnTo>
                      <a:lnTo>
                        <a:pt x="2617" y="1632"/>
                      </a:lnTo>
                      <a:close/>
                      <a:moveTo>
                        <a:pt x="7867" y="1790"/>
                      </a:moveTo>
                      <a:lnTo>
                        <a:pt x="7845" y="1853"/>
                      </a:lnTo>
                      <a:lnTo>
                        <a:pt x="8011" y="1916"/>
                      </a:lnTo>
                      <a:lnTo>
                        <a:pt x="8037" y="1853"/>
                      </a:lnTo>
                      <a:lnTo>
                        <a:pt x="7867" y="1790"/>
                      </a:lnTo>
                      <a:close/>
                      <a:moveTo>
                        <a:pt x="2488" y="1969"/>
                      </a:moveTo>
                      <a:lnTo>
                        <a:pt x="2425" y="2139"/>
                      </a:lnTo>
                      <a:lnTo>
                        <a:pt x="2488" y="2164"/>
                      </a:lnTo>
                      <a:lnTo>
                        <a:pt x="2551" y="1994"/>
                      </a:lnTo>
                      <a:lnTo>
                        <a:pt x="2488" y="1969"/>
                      </a:lnTo>
                      <a:close/>
                      <a:moveTo>
                        <a:pt x="8172" y="1994"/>
                      </a:moveTo>
                      <a:lnTo>
                        <a:pt x="8109" y="2023"/>
                      </a:lnTo>
                      <a:lnTo>
                        <a:pt x="8184" y="2183"/>
                      </a:lnTo>
                      <a:lnTo>
                        <a:pt x="8247" y="2155"/>
                      </a:lnTo>
                      <a:lnTo>
                        <a:pt x="8172" y="1994"/>
                      </a:lnTo>
                      <a:close/>
                      <a:moveTo>
                        <a:pt x="2359" y="2302"/>
                      </a:moveTo>
                      <a:lnTo>
                        <a:pt x="2297" y="2472"/>
                      </a:lnTo>
                      <a:lnTo>
                        <a:pt x="2359" y="2497"/>
                      </a:lnTo>
                      <a:lnTo>
                        <a:pt x="2422" y="2328"/>
                      </a:lnTo>
                      <a:lnTo>
                        <a:pt x="2359" y="2302"/>
                      </a:lnTo>
                      <a:close/>
                      <a:moveTo>
                        <a:pt x="8326" y="2321"/>
                      </a:moveTo>
                      <a:lnTo>
                        <a:pt x="8263" y="2346"/>
                      </a:lnTo>
                      <a:lnTo>
                        <a:pt x="8339" y="2510"/>
                      </a:lnTo>
                      <a:lnTo>
                        <a:pt x="8401" y="2482"/>
                      </a:lnTo>
                      <a:lnTo>
                        <a:pt x="8326" y="2321"/>
                      </a:lnTo>
                      <a:close/>
                      <a:moveTo>
                        <a:pt x="2230" y="2639"/>
                      </a:moveTo>
                      <a:lnTo>
                        <a:pt x="2168" y="2809"/>
                      </a:lnTo>
                      <a:lnTo>
                        <a:pt x="2230" y="2831"/>
                      </a:lnTo>
                      <a:lnTo>
                        <a:pt x="2290" y="2661"/>
                      </a:lnTo>
                      <a:lnTo>
                        <a:pt x="2230" y="2639"/>
                      </a:lnTo>
                      <a:close/>
                      <a:moveTo>
                        <a:pt x="8480" y="2642"/>
                      </a:moveTo>
                      <a:lnTo>
                        <a:pt x="8417" y="2670"/>
                      </a:lnTo>
                      <a:lnTo>
                        <a:pt x="8493" y="2831"/>
                      </a:lnTo>
                      <a:lnTo>
                        <a:pt x="8556" y="2803"/>
                      </a:lnTo>
                      <a:lnTo>
                        <a:pt x="8480" y="2642"/>
                      </a:lnTo>
                      <a:close/>
                      <a:moveTo>
                        <a:pt x="8634" y="2969"/>
                      </a:moveTo>
                      <a:lnTo>
                        <a:pt x="8571" y="2998"/>
                      </a:lnTo>
                      <a:lnTo>
                        <a:pt x="8647" y="3158"/>
                      </a:lnTo>
                      <a:lnTo>
                        <a:pt x="8710" y="3130"/>
                      </a:lnTo>
                      <a:lnTo>
                        <a:pt x="8634" y="2969"/>
                      </a:lnTo>
                      <a:close/>
                      <a:moveTo>
                        <a:pt x="2098" y="2972"/>
                      </a:moveTo>
                      <a:lnTo>
                        <a:pt x="2032" y="3142"/>
                      </a:lnTo>
                      <a:lnTo>
                        <a:pt x="2095" y="3164"/>
                      </a:lnTo>
                      <a:lnTo>
                        <a:pt x="2161" y="2998"/>
                      </a:lnTo>
                      <a:lnTo>
                        <a:pt x="2098" y="2972"/>
                      </a:lnTo>
                      <a:close/>
                      <a:moveTo>
                        <a:pt x="8779" y="3290"/>
                      </a:moveTo>
                      <a:lnTo>
                        <a:pt x="8719" y="3318"/>
                      </a:lnTo>
                      <a:lnTo>
                        <a:pt x="8795" y="3479"/>
                      </a:lnTo>
                      <a:lnTo>
                        <a:pt x="8857" y="3454"/>
                      </a:lnTo>
                      <a:lnTo>
                        <a:pt x="8779" y="3290"/>
                      </a:lnTo>
                      <a:close/>
                      <a:moveTo>
                        <a:pt x="1966" y="3306"/>
                      </a:moveTo>
                      <a:lnTo>
                        <a:pt x="1903" y="3476"/>
                      </a:lnTo>
                      <a:lnTo>
                        <a:pt x="1966" y="3501"/>
                      </a:lnTo>
                      <a:lnTo>
                        <a:pt x="2029" y="3331"/>
                      </a:lnTo>
                      <a:lnTo>
                        <a:pt x="1966" y="3306"/>
                      </a:lnTo>
                      <a:close/>
                      <a:moveTo>
                        <a:pt x="8933" y="3614"/>
                      </a:moveTo>
                      <a:lnTo>
                        <a:pt x="8873" y="3639"/>
                      </a:lnTo>
                      <a:lnTo>
                        <a:pt x="8949" y="3803"/>
                      </a:lnTo>
                      <a:lnTo>
                        <a:pt x="9012" y="3774"/>
                      </a:lnTo>
                      <a:lnTo>
                        <a:pt x="8933" y="3614"/>
                      </a:lnTo>
                      <a:close/>
                      <a:moveTo>
                        <a:pt x="1840" y="3639"/>
                      </a:moveTo>
                      <a:lnTo>
                        <a:pt x="1774" y="3809"/>
                      </a:lnTo>
                      <a:lnTo>
                        <a:pt x="1837" y="3834"/>
                      </a:lnTo>
                      <a:lnTo>
                        <a:pt x="1903" y="3664"/>
                      </a:lnTo>
                      <a:lnTo>
                        <a:pt x="1840" y="3639"/>
                      </a:lnTo>
                      <a:close/>
                      <a:moveTo>
                        <a:pt x="9087" y="3941"/>
                      </a:moveTo>
                      <a:lnTo>
                        <a:pt x="9027" y="3966"/>
                      </a:lnTo>
                      <a:lnTo>
                        <a:pt x="9103" y="4130"/>
                      </a:lnTo>
                      <a:lnTo>
                        <a:pt x="9166" y="4101"/>
                      </a:lnTo>
                      <a:lnTo>
                        <a:pt x="9087" y="3941"/>
                      </a:lnTo>
                      <a:close/>
                      <a:moveTo>
                        <a:pt x="1712" y="3976"/>
                      </a:moveTo>
                      <a:lnTo>
                        <a:pt x="1649" y="4146"/>
                      </a:lnTo>
                      <a:lnTo>
                        <a:pt x="1712" y="4168"/>
                      </a:lnTo>
                      <a:lnTo>
                        <a:pt x="1774" y="3998"/>
                      </a:lnTo>
                      <a:lnTo>
                        <a:pt x="1712" y="3976"/>
                      </a:lnTo>
                      <a:close/>
                      <a:moveTo>
                        <a:pt x="9059" y="4265"/>
                      </a:moveTo>
                      <a:lnTo>
                        <a:pt x="8996" y="4435"/>
                      </a:lnTo>
                      <a:lnTo>
                        <a:pt x="9059" y="4460"/>
                      </a:lnTo>
                      <a:lnTo>
                        <a:pt x="9122" y="4290"/>
                      </a:lnTo>
                      <a:lnTo>
                        <a:pt x="9059" y="4265"/>
                      </a:lnTo>
                      <a:close/>
                      <a:moveTo>
                        <a:pt x="1586" y="4309"/>
                      </a:moveTo>
                      <a:lnTo>
                        <a:pt x="1517" y="4479"/>
                      </a:lnTo>
                      <a:lnTo>
                        <a:pt x="1579" y="4501"/>
                      </a:lnTo>
                      <a:lnTo>
                        <a:pt x="1649" y="4334"/>
                      </a:lnTo>
                      <a:lnTo>
                        <a:pt x="1586" y="4309"/>
                      </a:lnTo>
                      <a:close/>
                      <a:moveTo>
                        <a:pt x="8933" y="4608"/>
                      </a:moveTo>
                      <a:lnTo>
                        <a:pt x="8867" y="4778"/>
                      </a:lnTo>
                      <a:lnTo>
                        <a:pt x="8930" y="4800"/>
                      </a:lnTo>
                      <a:lnTo>
                        <a:pt x="8996" y="4630"/>
                      </a:lnTo>
                      <a:lnTo>
                        <a:pt x="8933" y="4608"/>
                      </a:lnTo>
                      <a:close/>
                      <a:moveTo>
                        <a:pt x="1450" y="4652"/>
                      </a:moveTo>
                      <a:lnTo>
                        <a:pt x="1388" y="4819"/>
                      </a:lnTo>
                      <a:lnTo>
                        <a:pt x="1450" y="4844"/>
                      </a:lnTo>
                      <a:lnTo>
                        <a:pt x="1513" y="4674"/>
                      </a:lnTo>
                      <a:lnTo>
                        <a:pt x="1450" y="4652"/>
                      </a:lnTo>
                      <a:close/>
                      <a:moveTo>
                        <a:pt x="8804" y="4941"/>
                      </a:moveTo>
                      <a:lnTo>
                        <a:pt x="8741" y="5111"/>
                      </a:lnTo>
                      <a:lnTo>
                        <a:pt x="8804" y="5133"/>
                      </a:lnTo>
                      <a:lnTo>
                        <a:pt x="8867" y="4966"/>
                      </a:lnTo>
                      <a:lnTo>
                        <a:pt x="8804" y="4941"/>
                      </a:lnTo>
                      <a:close/>
                      <a:moveTo>
                        <a:pt x="1322" y="4985"/>
                      </a:moveTo>
                      <a:lnTo>
                        <a:pt x="1259" y="5155"/>
                      </a:lnTo>
                      <a:lnTo>
                        <a:pt x="1322" y="5177"/>
                      </a:lnTo>
                      <a:lnTo>
                        <a:pt x="1384" y="5010"/>
                      </a:lnTo>
                      <a:lnTo>
                        <a:pt x="1322" y="4985"/>
                      </a:lnTo>
                      <a:close/>
                      <a:moveTo>
                        <a:pt x="8672" y="5278"/>
                      </a:moveTo>
                      <a:lnTo>
                        <a:pt x="8606" y="5445"/>
                      </a:lnTo>
                      <a:lnTo>
                        <a:pt x="8669" y="5470"/>
                      </a:lnTo>
                      <a:lnTo>
                        <a:pt x="8735" y="5300"/>
                      </a:lnTo>
                      <a:lnTo>
                        <a:pt x="8672" y="5278"/>
                      </a:lnTo>
                      <a:close/>
                      <a:moveTo>
                        <a:pt x="1193" y="5319"/>
                      </a:moveTo>
                      <a:lnTo>
                        <a:pt x="1130" y="5489"/>
                      </a:lnTo>
                      <a:lnTo>
                        <a:pt x="1193" y="5514"/>
                      </a:lnTo>
                      <a:lnTo>
                        <a:pt x="1255" y="5344"/>
                      </a:lnTo>
                      <a:lnTo>
                        <a:pt x="1193" y="5319"/>
                      </a:lnTo>
                      <a:close/>
                      <a:moveTo>
                        <a:pt x="8543" y="5614"/>
                      </a:moveTo>
                      <a:lnTo>
                        <a:pt x="8480" y="5784"/>
                      </a:lnTo>
                      <a:lnTo>
                        <a:pt x="8543" y="5806"/>
                      </a:lnTo>
                      <a:lnTo>
                        <a:pt x="8606" y="5640"/>
                      </a:lnTo>
                      <a:lnTo>
                        <a:pt x="8543" y="5614"/>
                      </a:lnTo>
                      <a:close/>
                      <a:moveTo>
                        <a:pt x="1060" y="5655"/>
                      </a:moveTo>
                      <a:lnTo>
                        <a:pt x="998" y="5822"/>
                      </a:lnTo>
                      <a:lnTo>
                        <a:pt x="1060" y="5847"/>
                      </a:lnTo>
                      <a:lnTo>
                        <a:pt x="1123" y="5677"/>
                      </a:lnTo>
                      <a:lnTo>
                        <a:pt x="1060" y="5655"/>
                      </a:lnTo>
                      <a:close/>
                      <a:moveTo>
                        <a:pt x="8414" y="5941"/>
                      </a:moveTo>
                      <a:lnTo>
                        <a:pt x="8351" y="6118"/>
                      </a:lnTo>
                      <a:lnTo>
                        <a:pt x="8414" y="6143"/>
                      </a:lnTo>
                      <a:lnTo>
                        <a:pt x="8477" y="5963"/>
                      </a:lnTo>
                      <a:lnTo>
                        <a:pt x="8414" y="5941"/>
                      </a:lnTo>
                      <a:close/>
                      <a:moveTo>
                        <a:pt x="932" y="5989"/>
                      </a:moveTo>
                      <a:lnTo>
                        <a:pt x="869" y="6155"/>
                      </a:lnTo>
                      <a:lnTo>
                        <a:pt x="932" y="6180"/>
                      </a:lnTo>
                      <a:lnTo>
                        <a:pt x="994" y="6011"/>
                      </a:lnTo>
                      <a:lnTo>
                        <a:pt x="932" y="5989"/>
                      </a:lnTo>
                      <a:close/>
                      <a:moveTo>
                        <a:pt x="8285" y="6284"/>
                      </a:moveTo>
                      <a:lnTo>
                        <a:pt x="8222" y="6451"/>
                      </a:lnTo>
                      <a:lnTo>
                        <a:pt x="8285" y="6476"/>
                      </a:lnTo>
                      <a:lnTo>
                        <a:pt x="8345" y="6306"/>
                      </a:lnTo>
                      <a:lnTo>
                        <a:pt x="8285" y="6284"/>
                      </a:lnTo>
                      <a:close/>
                      <a:moveTo>
                        <a:pt x="803" y="6322"/>
                      </a:moveTo>
                      <a:lnTo>
                        <a:pt x="740" y="6492"/>
                      </a:lnTo>
                      <a:lnTo>
                        <a:pt x="803" y="6514"/>
                      </a:lnTo>
                      <a:lnTo>
                        <a:pt x="865" y="6347"/>
                      </a:lnTo>
                      <a:lnTo>
                        <a:pt x="803" y="6322"/>
                      </a:lnTo>
                      <a:close/>
                      <a:moveTo>
                        <a:pt x="8153" y="6618"/>
                      </a:moveTo>
                      <a:lnTo>
                        <a:pt x="8090" y="6784"/>
                      </a:lnTo>
                      <a:lnTo>
                        <a:pt x="8153" y="6810"/>
                      </a:lnTo>
                      <a:lnTo>
                        <a:pt x="8216" y="6640"/>
                      </a:lnTo>
                      <a:lnTo>
                        <a:pt x="8153" y="6618"/>
                      </a:lnTo>
                      <a:close/>
                      <a:moveTo>
                        <a:pt x="674" y="6662"/>
                      </a:moveTo>
                      <a:lnTo>
                        <a:pt x="611" y="6828"/>
                      </a:lnTo>
                      <a:lnTo>
                        <a:pt x="674" y="6854"/>
                      </a:lnTo>
                      <a:lnTo>
                        <a:pt x="737" y="6684"/>
                      </a:lnTo>
                      <a:lnTo>
                        <a:pt x="674" y="6662"/>
                      </a:lnTo>
                      <a:close/>
                      <a:moveTo>
                        <a:pt x="8024" y="6951"/>
                      </a:moveTo>
                      <a:lnTo>
                        <a:pt x="7961" y="7121"/>
                      </a:lnTo>
                      <a:lnTo>
                        <a:pt x="8024" y="7143"/>
                      </a:lnTo>
                      <a:lnTo>
                        <a:pt x="8087" y="6976"/>
                      </a:lnTo>
                      <a:lnTo>
                        <a:pt x="8024" y="6951"/>
                      </a:lnTo>
                      <a:close/>
                      <a:moveTo>
                        <a:pt x="542" y="6995"/>
                      </a:moveTo>
                      <a:lnTo>
                        <a:pt x="479" y="7165"/>
                      </a:lnTo>
                      <a:lnTo>
                        <a:pt x="542" y="7187"/>
                      </a:lnTo>
                      <a:lnTo>
                        <a:pt x="604" y="7017"/>
                      </a:lnTo>
                      <a:lnTo>
                        <a:pt x="542" y="6995"/>
                      </a:lnTo>
                      <a:close/>
                      <a:moveTo>
                        <a:pt x="7895" y="7284"/>
                      </a:moveTo>
                      <a:lnTo>
                        <a:pt x="7832" y="7454"/>
                      </a:lnTo>
                      <a:lnTo>
                        <a:pt x="7895" y="7479"/>
                      </a:lnTo>
                      <a:lnTo>
                        <a:pt x="7958" y="7310"/>
                      </a:lnTo>
                      <a:lnTo>
                        <a:pt x="7895" y="7284"/>
                      </a:lnTo>
                      <a:close/>
                      <a:moveTo>
                        <a:pt x="416" y="7328"/>
                      </a:moveTo>
                      <a:lnTo>
                        <a:pt x="350" y="7498"/>
                      </a:lnTo>
                      <a:lnTo>
                        <a:pt x="413" y="7520"/>
                      </a:lnTo>
                      <a:lnTo>
                        <a:pt x="479" y="7354"/>
                      </a:lnTo>
                      <a:lnTo>
                        <a:pt x="416" y="7328"/>
                      </a:lnTo>
                      <a:close/>
                      <a:moveTo>
                        <a:pt x="7766" y="7621"/>
                      </a:moveTo>
                      <a:lnTo>
                        <a:pt x="7703" y="7788"/>
                      </a:lnTo>
                      <a:lnTo>
                        <a:pt x="7766" y="7813"/>
                      </a:lnTo>
                      <a:lnTo>
                        <a:pt x="7829" y="7643"/>
                      </a:lnTo>
                      <a:lnTo>
                        <a:pt x="7766" y="7621"/>
                      </a:lnTo>
                      <a:close/>
                      <a:moveTo>
                        <a:pt x="284" y="7662"/>
                      </a:moveTo>
                      <a:lnTo>
                        <a:pt x="221" y="7832"/>
                      </a:lnTo>
                      <a:lnTo>
                        <a:pt x="284" y="7857"/>
                      </a:lnTo>
                      <a:lnTo>
                        <a:pt x="346" y="7687"/>
                      </a:lnTo>
                      <a:lnTo>
                        <a:pt x="284" y="7662"/>
                      </a:lnTo>
                      <a:close/>
                      <a:moveTo>
                        <a:pt x="7634" y="7954"/>
                      </a:moveTo>
                      <a:lnTo>
                        <a:pt x="7571" y="8121"/>
                      </a:lnTo>
                      <a:lnTo>
                        <a:pt x="7634" y="8146"/>
                      </a:lnTo>
                      <a:lnTo>
                        <a:pt x="7697" y="7976"/>
                      </a:lnTo>
                      <a:lnTo>
                        <a:pt x="7634" y="7954"/>
                      </a:lnTo>
                      <a:close/>
                      <a:moveTo>
                        <a:pt x="158" y="7998"/>
                      </a:moveTo>
                      <a:lnTo>
                        <a:pt x="92" y="8165"/>
                      </a:lnTo>
                      <a:lnTo>
                        <a:pt x="155" y="8190"/>
                      </a:lnTo>
                      <a:lnTo>
                        <a:pt x="221" y="8020"/>
                      </a:lnTo>
                      <a:lnTo>
                        <a:pt x="158" y="7998"/>
                      </a:lnTo>
                      <a:close/>
                      <a:moveTo>
                        <a:pt x="23" y="8326"/>
                      </a:moveTo>
                      <a:lnTo>
                        <a:pt x="1" y="8395"/>
                      </a:lnTo>
                      <a:lnTo>
                        <a:pt x="164" y="8458"/>
                      </a:lnTo>
                      <a:lnTo>
                        <a:pt x="189" y="8388"/>
                      </a:lnTo>
                      <a:lnTo>
                        <a:pt x="85" y="8351"/>
                      </a:lnTo>
                      <a:lnTo>
                        <a:pt x="23" y="8326"/>
                      </a:lnTo>
                      <a:close/>
                      <a:moveTo>
                        <a:pt x="7508" y="8285"/>
                      </a:moveTo>
                      <a:lnTo>
                        <a:pt x="7442" y="8451"/>
                      </a:lnTo>
                      <a:lnTo>
                        <a:pt x="7505" y="8477"/>
                      </a:lnTo>
                      <a:lnTo>
                        <a:pt x="7571" y="8307"/>
                      </a:lnTo>
                      <a:lnTo>
                        <a:pt x="7508" y="8285"/>
                      </a:lnTo>
                      <a:close/>
                      <a:moveTo>
                        <a:pt x="353" y="8461"/>
                      </a:moveTo>
                      <a:lnTo>
                        <a:pt x="331" y="8524"/>
                      </a:lnTo>
                      <a:lnTo>
                        <a:pt x="501" y="8587"/>
                      </a:lnTo>
                      <a:lnTo>
                        <a:pt x="523" y="8524"/>
                      </a:lnTo>
                      <a:lnTo>
                        <a:pt x="353" y="8461"/>
                      </a:lnTo>
                      <a:close/>
                      <a:moveTo>
                        <a:pt x="689" y="8587"/>
                      </a:moveTo>
                      <a:lnTo>
                        <a:pt x="664" y="8649"/>
                      </a:lnTo>
                      <a:lnTo>
                        <a:pt x="834" y="8716"/>
                      </a:lnTo>
                      <a:lnTo>
                        <a:pt x="856" y="8653"/>
                      </a:lnTo>
                      <a:lnTo>
                        <a:pt x="689" y="8587"/>
                      </a:lnTo>
                      <a:close/>
                      <a:moveTo>
                        <a:pt x="7376" y="8618"/>
                      </a:moveTo>
                      <a:lnTo>
                        <a:pt x="7313" y="8788"/>
                      </a:lnTo>
                      <a:lnTo>
                        <a:pt x="7376" y="8810"/>
                      </a:lnTo>
                      <a:lnTo>
                        <a:pt x="7439" y="8643"/>
                      </a:lnTo>
                      <a:lnTo>
                        <a:pt x="7376" y="8618"/>
                      </a:lnTo>
                      <a:close/>
                      <a:moveTo>
                        <a:pt x="1026" y="8716"/>
                      </a:moveTo>
                      <a:lnTo>
                        <a:pt x="1004" y="8778"/>
                      </a:lnTo>
                      <a:lnTo>
                        <a:pt x="1171" y="8841"/>
                      </a:lnTo>
                      <a:lnTo>
                        <a:pt x="1196" y="8778"/>
                      </a:lnTo>
                      <a:lnTo>
                        <a:pt x="1026" y="8716"/>
                      </a:lnTo>
                      <a:close/>
                      <a:moveTo>
                        <a:pt x="1359" y="8841"/>
                      </a:moveTo>
                      <a:lnTo>
                        <a:pt x="1337" y="8904"/>
                      </a:lnTo>
                      <a:lnTo>
                        <a:pt x="1507" y="8973"/>
                      </a:lnTo>
                      <a:lnTo>
                        <a:pt x="1529" y="8907"/>
                      </a:lnTo>
                      <a:lnTo>
                        <a:pt x="1359" y="8841"/>
                      </a:lnTo>
                      <a:close/>
                      <a:moveTo>
                        <a:pt x="1696" y="8980"/>
                      </a:moveTo>
                      <a:lnTo>
                        <a:pt x="1671" y="9043"/>
                      </a:lnTo>
                      <a:lnTo>
                        <a:pt x="1840" y="9106"/>
                      </a:lnTo>
                      <a:lnTo>
                        <a:pt x="1862" y="9043"/>
                      </a:lnTo>
                      <a:lnTo>
                        <a:pt x="1696" y="8980"/>
                      </a:lnTo>
                      <a:close/>
                      <a:moveTo>
                        <a:pt x="7250" y="8951"/>
                      </a:moveTo>
                      <a:lnTo>
                        <a:pt x="7184" y="9121"/>
                      </a:lnTo>
                      <a:lnTo>
                        <a:pt x="7247" y="9143"/>
                      </a:lnTo>
                      <a:lnTo>
                        <a:pt x="7313" y="8977"/>
                      </a:lnTo>
                      <a:lnTo>
                        <a:pt x="7250" y="8951"/>
                      </a:lnTo>
                      <a:close/>
                      <a:moveTo>
                        <a:pt x="2029" y="9109"/>
                      </a:moveTo>
                      <a:lnTo>
                        <a:pt x="2004" y="9172"/>
                      </a:lnTo>
                      <a:lnTo>
                        <a:pt x="2174" y="9234"/>
                      </a:lnTo>
                      <a:lnTo>
                        <a:pt x="2199" y="9178"/>
                      </a:lnTo>
                      <a:lnTo>
                        <a:pt x="2029" y="9109"/>
                      </a:lnTo>
                      <a:close/>
                      <a:moveTo>
                        <a:pt x="2363" y="9238"/>
                      </a:moveTo>
                      <a:lnTo>
                        <a:pt x="2341" y="9301"/>
                      </a:lnTo>
                      <a:lnTo>
                        <a:pt x="2507" y="9367"/>
                      </a:lnTo>
                      <a:lnTo>
                        <a:pt x="2532" y="9301"/>
                      </a:lnTo>
                      <a:lnTo>
                        <a:pt x="2363" y="9238"/>
                      </a:lnTo>
                      <a:close/>
                      <a:moveTo>
                        <a:pt x="7115" y="9291"/>
                      </a:moveTo>
                      <a:lnTo>
                        <a:pt x="7052" y="9458"/>
                      </a:lnTo>
                      <a:lnTo>
                        <a:pt x="7115" y="9483"/>
                      </a:lnTo>
                      <a:lnTo>
                        <a:pt x="7178" y="9313"/>
                      </a:lnTo>
                      <a:lnTo>
                        <a:pt x="7115" y="9291"/>
                      </a:lnTo>
                      <a:close/>
                      <a:moveTo>
                        <a:pt x="2696" y="9367"/>
                      </a:moveTo>
                      <a:lnTo>
                        <a:pt x="2674" y="9430"/>
                      </a:lnTo>
                      <a:lnTo>
                        <a:pt x="2844" y="9496"/>
                      </a:lnTo>
                      <a:lnTo>
                        <a:pt x="2866" y="9430"/>
                      </a:lnTo>
                      <a:lnTo>
                        <a:pt x="2696" y="9367"/>
                      </a:lnTo>
                      <a:close/>
                      <a:moveTo>
                        <a:pt x="3033" y="9499"/>
                      </a:moveTo>
                      <a:lnTo>
                        <a:pt x="3007" y="9562"/>
                      </a:lnTo>
                      <a:lnTo>
                        <a:pt x="3177" y="9625"/>
                      </a:lnTo>
                      <a:lnTo>
                        <a:pt x="3199" y="9562"/>
                      </a:lnTo>
                      <a:lnTo>
                        <a:pt x="3033" y="9499"/>
                      </a:lnTo>
                      <a:close/>
                      <a:moveTo>
                        <a:pt x="3366" y="9628"/>
                      </a:moveTo>
                      <a:lnTo>
                        <a:pt x="3341" y="9691"/>
                      </a:lnTo>
                      <a:lnTo>
                        <a:pt x="3511" y="9753"/>
                      </a:lnTo>
                      <a:lnTo>
                        <a:pt x="3536" y="9691"/>
                      </a:lnTo>
                      <a:lnTo>
                        <a:pt x="3366" y="9628"/>
                      </a:lnTo>
                      <a:close/>
                      <a:moveTo>
                        <a:pt x="6989" y="9625"/>
                      </a:moveTo>
                      <a:lnTo>
                        <a:pt x="6923" y="9794"/>
                      </a:lnTo>
                      <a:lnTo>
                        <a:pt x="6986" y="9816"/>
                      </a:lnTo>
                      <a:lnTo>
                        <a:pt x="7052" y="9650"/>
                      </a:lnTo>
                      <a:lnTo>
                        <a:pt x="6989" y="9625"/>
                      </a:lnTo>
                      <a:close/>
                      <a:moveTo>
                        <a:pt x="3699" y="9760"/>
                      </a:moveTo>
                      <a:lnTo>
                        <a:pt x="3677" y="9823"/>
                      </a:lnTo>
                      <a:lnTo>
                        <a:pt x="3844" y="9886"/>
                      </a:lnTo>
                      <a:lnTo>
                        <a:pt x="3869" y="9823"/>
                      </a:lnTo>
                      <a:lnTo>
                        <a:pt x="3699" y="9760"/>
                      </a:lnTo>
                      <a:close/>
                      <a:moveTo>
                        <a:pt x="4033" y="9882"/>
                      </a:moveTo>
                      <a:lnTo>
                        <a:pt x="4011" y="9945"/>
                      </a:lnTo>
                      <a:lnTo>
                        <a:pt x="4181" y="10008"/>
                      </a:lnTo>
                      <a:lnTo>
                        <a:pt x="4203" y="9945"/>
                      </a:lnTo>
                      <a:lnTo>
                        <a:pt x="4033" y="9882"/>
                      </a:lnTo>
                      <a:close/>
                      <a:moveTo>
                        <a:pt x="4369" y="10008"/>
                      </a:moveTo>
                      <a:lnTo>
                        <a:pt x="4344" y="10074"/>
                      </a:lnTo>
                      <a:lnTo>
                        <a:pt x="4514" y="10140"/>
                      </a:lnTo>
                      <a:lnTo>
                        <a:pt x="4536" y="10074"/>
                      </a:lnTo>
                      <a:lnTo>
                        <a:pt x="4369" y="10008"/>
                      </a:lnTo>
                      <a:close/>
                      <a:moveTo>
                        <a:pt x="6857" y="9955"/>
                      </a:moveTo>
                      <a:lnTo>
                        <a:pt x="6794" y="10125"/>
                      </a:lnTo>
                      <a:lnTo>
                        <a:pt x="6857" y="10147"/>
                      </a:lnTo>
                      <a:lnTo>
                        <a:pt x="6920" y="9980"/>
                      </a:lnTo>
                      <a:lnTo>
                        <a:pt x="6857" y="9955"/>
                      </a:lnTo>
                      <a:close/>
                      <a:moveTo>
                        <a:pt x="4703" y="10143"/>
                      </a:moveTo>
                      <a:lnTo>
                        <a:pt x="4677" y="10206"/>
                      </a:lnTo>
                      <a:lnTo>
                        <a:pt x="4847" y="10269"/>
                      </a:lnTo>
                      <a:lnTo>
                        <a:pt x="4872" y="10206"/>
                      </a:lnTo>
                      <a:lnTo>
                        <a:pt x="4703" y="10143"/>
                      </a:lnTo>
                      <a:close/>
                      <a:moveTo>
                        <a:pt x="5039" y="10269"/>
                      </a:moveTo>
                      <a:lnTo>
                        <a:pt x="5017" y="10332"/>
                      </a:lnTo>
                      <a:lnTo>
                        <a:pt x="5187" y="10398"/>
                      </a:lnTo>
                      <a:lnTo>
                        <a:pt x="5209" y="10335"/>
                      </a:lnTo>
                      <a:lnTo>
                        <a:pt x="5039" y="10269"/>
                      </a:lnTo>
                      <a:close/>
                      <a:moveTo>
                        <a:pt x="6731" y="10288"/>
                      </a:moveTo>
                      <a:lnTo>
                        <a:pt x="6665" y="10458"/>
                      </a:lnTo>
                      <a:lnTo>
                        <a:pt x="6728" y="10483"/>
                      </a:lnTo>
                      <a:lnTo>
                        <a:pt x="6794" y="10313"/>
                      </a:lnTo>
                      <a:lnTo>
                        <a:pt x="6731" y="10288"/>
                      </a:lnTo>
                      <a:close/>
                      <a:moveTo>
                        <a:pt x="5376" y="10405"/>
                      </a:moveTo>
                      <a:lnTo>
                        <a:pt x="5351" y="10467"/>
                      </a:lnTo>
                      <a:lnTo>
                        <a:pt x="5520" y="10530"/>
                      </a:lnTo>
                      <a:lnTo>
                        <a:pt x="5542" y="10467"/>
                      </a:lnTo>
                      <a:lnTo>
                        <a:pt x="5376" y="10405"/>
                      </a:lnTo>
                      <a:close/>
                      <a:moveTo>
                        <a:pt x="5709" y="10533"/>
                      </a:moveTo>
                      <a:lnTo>
                        <a:pt x="5684" y="10596"/>
                      </a:lnTo>
                      <a:lnTo>
                        <a:pt x="5854" y="10659"/>
                      </a:lnTo>
                      <a:lnTo>
                        <a:pt x="5879" y="10600"/>
                      </a:lnTo>
                      <a:lnTo>
                        <a:pt x="5709" y="10533"/>
                      </a:lnTo>
                      <a:close/>
                      <a:moveTo>
                        <a:pt x="6043" y="10662"/>
                      </a:moveTo>
                      <a:lnTo>
                        <a:pt x="6020" y="10725"/>
                      </a:lnTo>
                      <a:lnTo>
                        <a:pt x="6187" y="10788"/>
                      </a:lnTo>
                      <a:lnTo>
                        <a:pt x="6212" y="10725"/>
                      </a:lnTo>
                      <a:lnTo>
                        <a:pt x="6043" y="10662"/>
                      </a:lnTo>
                      <a:close/>
                      <a:moveTo>
                        <a:pt x="6596" y="10625"/>
                      </a:moveTo>
                      <a:lnTo>
                        <a:pt x="6533" y="10791"/>
                      </a:lnTo>
                      <a:lnTo>
                        <a:pt x="6596" y="10817"/>
                      </a:lnTo>
                      <a:lnTo>
                        <a:pt x="6659" y="10647"/>
                      </a:lnTo>
                      <a:lnTo>
                        <a:pt x="6596" y="10625"/>
                      </a:lnTo>
                      <a:close/>
                      <a:moveTo>
                        <a:pt x="6376" y="10791"/>
                      </a:moveTo>
                      <a:lnTo>
                        <a:pt x="6354" y="10854"/>
                      </a:lnTo>
                      <a:lnTo>
                        <a:pt x="6524" y="10917"/>
                      </a:lnTo>
                      <a:lnTo>
                        <a:pt x="6546" y="10861"/>
                      </a:lnTo>
                      <a:lnTo>
                        <a:pt x="6376" y="1079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594;p36">
                  <a:extLst>
                    <a:ext uri="{FF2B5EF4-FFF2-40B4-BE49-F238E27FC236}">
                      <a16:creationId xmlns="" xmlns:a16="http://schemas.microsoft.com/office/drawing/2014/main" id="{A7C3D431-17A4-46D1-9204-A75D67DD43B6}"/>
                    </a:ext>
                  </a:extLst>
                </p:cNvPr>
                <p:cNvSpPr/>
                <p:nvPr/>
              </p:nvSpPr>
              <p:spPr>
                <a:xfrm>
                  <a:off x="4066449" y="1830716"/>
                  <a:ext cx="130032" cy="173532"/>
                </a:xfrm>
                <a:custGeom>
                  <a:avLst/>
                  <a:gdLst/>
                  <a:ahLst/>
                  <a:cxnLst/>
                  <a:rect l="l" t="t" r="r" b="b"/>
                  <a:pathLst>
                    <a:path w="1674" h="2234" extrusionOk="0">
                      <a:moveTo>
                        <a:pt x="614" y="0"/>
                      </a:moveTo>
                      <a:lnTo>
                        <a:pt x="1" y="1588"/>
                      </a:lnTo>
                      <a:lnTo>
                        <a:pt x="1674" y="2233"/>
                      </a:lnTo>
                      <a:lnTo>
                        <a:pt x="1674" y="2233"/>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 name="Google Shape;1595;p36">
              <a:extLst>
                <a:ext uri="{FF2B5EF4-FFF2-40B4-BE49-F238E27FC236}">
                  <a16:creationId xmlns="" xmlns:a16="http://schemas.microsoft.com/office/drawing/2014/main" id="{6A492453-68FA-40B1-82B0-6DB4BFE5F7DE}"/>
                </a:ext>
              </a:extLst>
            </p:cNvPr>
            <p:cNvGrpSpPr/>
            <p:nvPr/>
          </p:nvGrpSpPr>
          <p:grpSpPr>
            <a:xfrm>
              <a:off x="724055" y="1515651"/>
              <a:ext cx="2894254" cy="3975526"/>
              <a:chOff x="1117087" y="1344449"/>
              <a:chExt cx="1804848" cy="2479126"/>
            </a:xfrm>
          </p:grpSpPr>
          <p:sp>
            <p:nvSpPr>
              <p:cNvPr id="5" name="Google Shape;1596;p36">
                <a:extLst>
                  <a:ext uri="{FF2B5EF4-FFF2-40B4-BE49-F238E27FC236}">
                    <a16:creationId xmlns="" xmlns:a16="http://schemas.microsoft.com/office/drawing/2014/main" id="{AC8BB7C9-2984-4C81-A933-6D35F8819FE8}"/>
                  </a:ext>
                </a:extLst>
              </p:cNvPr>
              <p:cNvSpPr/>
              <p:nvPr/>
            </p:nvSpPr>
            <p:spPr>
              <a:xfrm>
                <a:off x="2013571" y="1742473"/>
                <a:ext cx="96708" cy="309545"/>
              </a:xfrm>
              <a:custGeom>
                <a:avLst/>
                <a:gdLst/>
                <a:ahLst/>
                <a:cxnLst/>
                <a:rect l="l" t="t" r="r" b="b"/>
                <a:pathLst>
                  <a:path w="1245" h="3985" extrusionOk="0">
                    <a:moveTo>
                      <a:pt x="603" y="1"/>
                    </a:moveTo>
                    <a:lnTo>
                      <a:pt x="600" y="4"/>
                    </a:lnTo>
                    <a:cubicBezTo>
                      <a:pt x="493" y="300"/>
                      <a:pt x="465" y="545"/>
                      <a:pt x="638" y="822"/>
                    </a:cubicBezTo>
                    <a:cubicBezTo>
                      <a:pt x="880" y="1208"/>
                      <a:pt x="1110" y="1561"/>
                      <a:pt x="1154" y="2017"/>
                    </a:cubicBezTo>
                    <a:cubicBezTo>
                      <a:pt x="1229" y="2825"/>
                      <a:pt x="757" y="3574"/>
                      <a:pt x="9" y="3967"/>
                    </a:cubicBezTo>
                    <a:cubicBezTo>
                      <a:pt x="1" y="3972"/>
                      <a:pt x="6" y="3984"/>
                      <a:pt x="14" y="3984"/>
                    </a:cubicBezTo>
                    <a:cubicBezTo>
                      <a:pt x="15" y="3984"/>
                      <a:pt x="17" y="3984"/>
                      <a:pt x="18" y="3983"/>
                    </a:cubicBezTo>
                    <a:cubicBezTo>
                      <a:pt x="647" y="3690"/>
                      <a:pt x="1094" y="3143"/>
                      <a:pt x="1195" y="2495"/>
                    </a:cubicBezTo>
                    <a:cubicBezTo>
                      <a:pt x="1245" y="2139"/>
                      <a:pt x="1201" y="1778"/>
                      <a:pt x="1062" y="1448"/>
                    </a:cubicBezTo>
                    <a:cubicBezTo>
                      <a:pt x="981" y="1262"/>
                      <a:pt x="880" y="1086"/>
                      <a:pt x="764" y="922"/>
                    </a:cubicBezTo>
                    <a:cubicBezTo>
                      <a:pt x="566" y="614"/>
                      <a:pt x="534" y="366"/>
                      <a:pt x="613" y="4"/>
                    </a:cubicBezTo>
                    <a:cubicBezTo>
                      <a:pt x="613" y="1"/>
                      <a:pt x="606" y="1"/>
                      <a:pt x="6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597;p36">
                <a:extLst>
                  <a:ext uri="{FF2B5EF4-FFF2-40B4-BE49-F238E27FC236}">
                    <a16:creationId xmlns="" xmlns:a16="http://schemas.microsoft.com/office/drawing/2014/main" id="{14546E23-E474-4F1D-A1C1-D584A49BA60D}"/>
                  </a:ext>
                </a:extLst>
              </p:cNvPr>
              <p:cNvGrpSpPr/>
              <p:nvPr/>
            </p:nvGrpSpPr>
            <p:grpSpPr>
              <a:xfrm>
                <a:off x="2344014" y="1732957"/>
                <a:ext cx="361900" cy="281426"/>
                <a:chOff x="2344014" y="818907"/>
                <a:chExt cx="361900" cy="281426"/>
              </a:xfrm>
            </p:grpSpPr>
            <p:sp>
              <p:nvSpPr>
                <p:cNvPr id="93" name="Google Shape;1598;p36">
                  <a:extLst>
                    <a:ext uri="{FF2B5EF4-FFF2-40B4-BE49-F238E27FC236}">
                      <a16:creationId xmlns="" xmlns:a16="http://schemas.microsoft.com/office/drawing/2014/main" id="{6632F1BE-74F0-4D94-96B0-312301636E2D}"/>
                    </a:ext>
                  </a:extLst>
                </p:cNvPr>
                <p:cNvSpPr/>
                <p:nvPr/>
              </p:nvSpPr>
              <p:spPr>
                <a:xfrm>
                  <a:off x="2374852" y="844618"/>
                  <a:ext cx="331062" cy="255714"/>
                </a:xfrm>
                <a:custGeom>
                  <a:avLst/>
                  <a:gdLst/>
                  <a:ahLst/>
                  <a:cxnLst/>
                  <a:rect l="l" t="t" r="r" b="b"/>
                  <a:pathLst>
                    <a:path w="4262" h="3292" extrusionOk="0">
                      <a:moveTo>
                        <a:pt x="3168" y="0"/>
                      </a:moveTo>
                      <a:cubicBezTo>
                        <a:pt x="2867" y="0"/>
                        <a:pt x="2361" y="432"/>
                        <a:pt x="2004" y="546"/>
                      </a:cubicBezTo>
                      <a:cubicBezTo>
                        <a:pt x="1909" y="577"/>
                        <a:pt x="0" y="1017"/>
                        <a:pt x="0" y="1017"/>
                      </a:cubicBezTo>
                      <a:lnTo>
                        <a:pt x="768" y="3291"/>
                      </a:lnTo>
                      <a:cubicBezTo>
                        <a:pt x="1076" y="3273"/>
                        <a:pt x="2466" y="3046"/>
                        <a:pt x="2843" y="2901"/>
                      </a:cubicBezTo>
                      <a:cubicBezTo>
                        <a:pt x="3221" y="2757"/>
                        <a:pt x="4262" y="2250"/>
                        <a:pt x="4180" y="1952"/>
                      </a:cubicBezTo>
                      <a:cubicBezTo>
                        <a:pt x="4134" y="1784"/>
                        <a:pt x="4014" y="1747"/>
                        <a:pt x="3917" y="1747"/>
                      </a:cubicBezTo>
                      <a:cubicBezTo>
                        <a:pt x="3842" y="1747"/>
                        <a:pt x="3781" y="1769"/>
                        <a:pt x="3781" y="1769"/>
                      </a:cubicBezTo>
                      <a:cubicBezTo>
                        <a:pt x="3781" y="1769"/>
                        <a:pt x="4190" y="1486"/>
                        <a:pt x="4076" y="1197"/>
                      </a:cubicBezTo>
                      <a:cubicBezTo>
                        <a:pt x="4028" y="1076"/>
                        <a:pt x="3917" y="1040"/>
                        <a:pt x="3803" y="1040"/>
                      </a:cubicBezTo>
                      <a:cubicBezTo>
                        <a:pt x="3640" y="1040"/>
                        <a:pt x="3473" y="1112"/>
                        <a:pt x="3473" y="1112"/>
                      </a:cubicBezTo>
                      <a:cubicBezTo>
                        <a:pt x="3473" y="1112"/>
                        <a:pt x="3869" y="791"/>
                        <a:pt x="3737" y="508"/>
                      </a:cubicBezTo>
                      <a:cubicBezTo>
                        <a:pt x="3693" y="415"/>
                        <a:pt x="3615" y="384"/>
                        <a:pt x="3529" y="384"/>
                      </a:cubicBezTo>
                      <a:cubicBezTo>
                        <a:pt x="3354" y="384"/>
                        <a:pt x="3149" y="514"/>
                        <a:pt x="3149" y="514"/>
                      </a:cubicBezTo>
                      <a:cubicBezTo>
                        <a:pt x="3149" y="514"/>
                        <a:pt x="3526" y="234"/>
                        <a:pt x="3315" y="52"/>
                      </a:cubicBezTo>
                      <a:cubicBezTo>
                        <a:pt x="3275" y="16"/>
                        <a:pt x="3225" y="0"/>
                        <a:pt x="3168"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599;p36">
                  <a:extLst>
                    <a:ext uri="{FF2B5EF4-FFF2-40B4-BE49-F238E27FC236}">
                      <a16:creationId xmlns="" xmlns:a16="http://schemas.microsoft.com/office/drawing/2014/main" id="{E37751C3-64DD-48F8-B874-DD98DBF52467}"/>
                    </a:ext>
                  </a:extLst>
                </p:cNvPr>
                <p:cNvSpPr/>
                <p:nvPr/>
              </p:nvSpPr>
              <p:spPr>
                <a:xfrm>
                  <a:off x="2344014" y="818907"/>
                  <a:ext cx="205612" cy="188057"/>
                </a:xfrm>
                <a:custGeom>
                  <a:avLst/>
                  <a:gdLst/>
                  <a:ahLst/>
                  <a:cxnLst/>
                  <a:rect l="l" t="t" r="r" b="b"/>
                  <a:pathLst>
                    <a:path w="2647" h="2421" extrusionOk="0">
                      <a:moveTo>
                        <a:pt x="2269" y="0"/>
                      </a:moveTo>
                      <a:cubicBezTo>
                        <a:pt x="1849" y="0"/>
                        <a:pt x="966" y="354"/>
                        <a:pt x="753" y="540"/>
                      </a:cubicBezTo>
                      <a:cubicBezTo>
                        <a:pt x="482" y="776"/>
                        <a:pt x="1" y="1418"/>
                        <a:pt x="1" y="1418"/>
                      </a:cubicBezTo>
                      <a:cubicBezTo>
                        <a:pt x="1" y="1418"/>
                        <a:pt x="774" y="2420"/>
                        <a:pt x="1271" y="2420"/>
                      </a:cubicBezTo>
                      <a:cubicBezTo>
                        <a:pt x="1350" y="2420"/>
                        <a:pt x="1421" y="2395"/>
                        <a:pt x="1482" y="2336"/>
                      </a:cubicBezTo>
                      <a:cubicBezTo>
                        <a:pt x="1929" y="1908"/>
                        <a:pt x="1555" y="1062"/>
                        <a:pt x="1555" y="1062"/>
                      </a:cubicBezTo>
                      <a:cubicBezTo>
                        <a:pt x="1932" y="889"/>
                        <a:pt x="2646" y="449"/>
                        <a:pt x="2486" y="84"/>
                      </a:cubicBezTo>
                      <a:cubicBezTo>
                        <a:pt x="2460" y="25"/>
                        <a:pt x="2381" y="0"/>
                        <a:pt x="2269"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600;p36">
                <a:extLst>
                  <a:ext uri="{FF2B5EF4-FFF2-40B4-BE49-F238E27FC236}">
                    <a16:creationId xmlns="" xmlns:a16="http://schemas.microsoft.com/office/drawing/2014/main" id="{2B4C6BE9-6215-49E8-B7CF-513C1CD8EC15}"/>
                  </a:ext>
                </a:extLst>
              </p:cNvPr>
              <p:cNvSpPr/>
              <p:nvPr/>
            </p:nvSpPr>
            <p:spPr>
              <a:xfrm>
                <a:off x="1689731" y="1344449"/>
                <a:ext cx="414409" cy="733664"/>
              </a:xfrm>
              <a:custGeom>
                <a:avLst/>
                <a:gdLst/>
                <a:ahLst/>
                <a:cxnLst/>
                <a:rect l="l" t="t" r="r" b="b"/>
                <a:pathLst>
                  <a:path w="5335" h="9445" extrusionOk="0">
                    <a:moveTo>
                      <a:pt x="2780" y="1"/>
                    </a:moveTo>
                    <a:cubicBezTo>
                      <a:pt x="2539" y="1"/>
                      <a:pt x="2275" y="53"/>
                      <a:pt x="2020" y="206"/>
                    </a:cubicBezTo>
                    <a:cubicBezTo>
                      <a:pt x="1218" y="687"/>
                      <a:pt x="819" y="1895"/>
                      <a:pt x="935" y="2917"/>
                    </a:cubicBezTo>
                    <a:cubicBezTo>
                      <a:pt x="1055" y="3939"/>
                      <a:pt x="209" y="4593"/>
                      <a:pt x="102" y="5348"/>
                    </a:cubicBezTo>
                    <a:cubicBezTo>
                      <a:pt x="1" y="6103"/>
                      <a:pt x="488" y="6465"/>
                      <a:pt x="649" y="6867"/>
                    </a:cubicBezTo>
                    <a:cubicBezTo>
                      <a:pt x="828" y="7326"/>
                      <a:pt x="36" y="8930"/>
                      <a:pt x="1976" y="9339"/>
                    </a:cubicBezTo>
                    <a:cubicBezTo>
                      <a:pt x="2316" y="9412"/>
                      <a:pt x="2628" y="9445"/>
                      <a:pt x="2911" y="9445"/>
                    </a:cubicBezTo>
                    <a:cubicBezTo>
                      <a:pt x="4651" y="9445"/>
                      <a:pt x="5335" y="8200"/>
                      <a:pt x="5140" y="7131"/>
                    </a:cubicBezTo>
                    <a:cubicBezTo>
                      <a:pt x="5033" y="6521"/>
                      <a:pt x="4694" y="6084"/>
                      <a:pt x="4713" y="5593"/>
                    </a:cubicBezTo>
                    <a:cubicBezTo>
                      <a:pt x="4735" y="5103"/>
                      <a:pt x="5084" y="4716"/>
                      <a:pt x="4914" y="4090"/>
                    </a:cubicBezTo>
                    <a:cubicBezTo>
                      <a:pt x="4744" y="3467"/>
                      <a:pt x="4505" y="3546"/>
                      <a:pt x="4423" y="2564"/>
                    </a:cubicBezTo>
                    <a:cubicBezTo>
                      <a:pt x="4341" y="1586"/>
                      <a:pt x="4562" y="423"/>
                      <a:pt x="3703" y="237"/>
                    </a:cubicBezTo>
                    <a:cubicBezTo>
                      <a:pt x="3703" y="237"/>
                      <a:pt x="3293" y="1"/>
                      <a:pt x="27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01;p36">
                <a:extLst>
                  <a:ext uri="{FF2B5EF4-FFF2-40B4-BE49-F238E27FC236}">
                    <a16:creationId xmlns="" xmlns:a16="http://schemas.microsoft.com/office/drawing/2014/main" id="{1495B8A8-AC55-4763-A509-8BED39001794}"/>
                  </a:ext>
                </a:extLst>
              </p:cNvPr>
              <p:cNvSpPr/>
              <p:nvPr/>
            </p:nvSpPr>
            <p:spPr>
              <a:xfrm>
                <a:off x="2024446" y="1766398"/>
                <a:ext cx="13050" cy="35499"/>
              </a:xfrm>
              <a:custGeom>
                <a:avLst/>
                <a:gdLst/>
                <a:ahLst/>
                <a:cxnLst/>
                <a:rect l="l" t="t" r="r" b="b"/>
                <a:pathLst>
                  <a:path w="168" h="457" extrusionOk="0">
                    <a:moveTo>
                      <a:pt x="1" y="1"/>
                    </a:moveTo>
                    <a:lnTo>
                      <a:pt x="1" y="1"/>
                    </a:lnTo>
                    <a:cubicBezTo>
                      <a:pt x="17" y="80"/>
                      <a:pt x="39" y="158"/>
                      <a:pt x="70" y="231"/>
                    </a:cubicBezTo>
                    <a:cubicBezTo>
                      <a:pt x="102" y="309"/>
                      <a:pt x="133" y="382"/>
                      <a:pt x="168" y="457"/>
                    </a:cubicBezTo>
                    <a:cubicBezTo>
                      <a:pt x="164" y="416"/>
                      <a:pt x="161" y="372"/>
                      <a:pt x="149" y="334"/>
                    </a:cubicBezTo>
                    <a:cubicBezTo>
                      <a:pt x="142" y="293"/>
                      <a:pt x="130" y="256"/>
                      <a:pt x="114" y="215"/>
                    </a:cubicBezTo>
                    <a:cubicBezTo>
                      <a:pt x="83" y="142"/>
                      <a:pt x="48" y="67"/>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02;p36">
                <a:extLst>
                  <a:ext uri="{FF2B5EF4-FFF2-40B4-BE49-F238E27FC236}">
                    <a16:creationId xmlns="" xmlns:a16="http://schemas.microsoft.com/office/drawing/2014/main" id="{A772C08B-E262-4EEB-B2CD-E712AFC84EAB}"/>
                  </a:ext>
                </a:extLst>
              </p:cNvPr>
              <p:cNvSpPr/>
              <p:nvPr/>
            </p:nvSpPr>
            <p:spPr>
              <a:xfrm>
                <a:off x="1832192" y="1502292"/>
                <a:ext cx="68512" cy="68667"/>
              </a:xfrm>
              <a:custGeom>
                <a:avLst/>
                <a:gdLst/>
                <a:ahLst/>
                <a:cxnLst/>
                <a:rect l="l" t="t" r="r" b="b"/>
                <a:pathLst>
                  <a:path w="882" h="884" extrusionOk="0">
                    <a:moveTo>
                      <a:pt x="293" y="1"/>
                    </a:moveTo>
                    <a:cubicBezTo>
                      <a:pt x="262" y="1"/>
                      <a:pt x="232" y="8"/>
                      <a:pt x="205" y="26"/>
                    </a:cubicBezTo>
                    <a:cubicBezTo>
                      <a:pt x="1" y="165"/>
                      <a:pt x="309" y="800"/>
                      <a:pt x="560" y="869"/>
                    </a:cubicBezTo>
                    <a:cubicBezTo>
                      <a:pt x="583" y="875"/>
                      <a:pt x="608" y="878"/>
                      <a:pt x="630" y="878"/>
                    </a:cubicBezTo>
                    <a:cubicBezTo>
                      <a:pt x="642" y="882"/>
                      <a:pt x="654" y="883"/>
                      <a:pt x="666" y="883"/>
                    </a:cubicBezTo>
                    <a:cubicBezTo>
                      <a:pt x="678" y="883"/>
                      <a:pt x="689" y="882"/>
                      <a:pt x="702" y="878"/>
                    </a:cubicBezTo>
                    <a:cubicBezTo>
                      <a:pt x="733" y="875"/>
                      <a:pt x="762" y="863"/>
                      <a:pt x="784" y="844"/>
                    </a:cubicBezTo>
                    <a:cubicBezTo>
                      <a:pt x="803" y="831"/>
                      <a:pt x="818" y="812"/>
                      <a:pt x="834" y="797"/>
                    </a:cubicBezTo>
                    <a:cubicBezTo>
                      <a:pt x="856" y="768"/>
                      <a:pt x="869" y="737"/>
                      <a:pt x="881" y="705"/>
                    </a:cubicBezTo>
                    <a:lnTo>
                      <a:pt x="765" y="322"/>
                    </a:lnTo>
                    <a:cubicBezTo>
                      <a:pt x="765" y="322"/>
                      <a:pt x="496" y="1"/>
                      <a:pt x="293" y="1"/>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03;p36">
                <a:extLst>
                  <a:ext uri="{FF2B5EF4-FFF2-40B4-BE49-F238E27FC236}">
                    <a16:creationId xmlns="" xmlns:a16="http://schemas.microsoft.com/office/drawing/2014/main" id="{F559DA77-188C-4799-A2F5-600D88EA1165}"/>
                  </a:ext>
                </a:extLst>
              </p:cNvPr>
              <p:cNvSpPr/>
              <p:nvPr/>
            </p:nvSpPr>
            <p:spPr>
              <a:xfrm>
                <a:off x="1888121" y="3115282"/>
                <a:ext cx="118614" cy="112865"/>
              </a:xfrm>
              <a:custGeom>
                <a:avLst/>
                <a:gdLst/>
                <a:ahLst/>
                <a:cxnLst/>
                <a:rect l="l" t="t" r="r" b="b"/>
                <a:pathLst>
                  <a:path w="1527" h="1453" extrusionOk="0">
                    <a:moveTo>
                      <a:pt x="800" y="1"/>
                    </a:moveTo>
                    <a:cubicBezTo>
                      <a:pt x="356" y="4"/>
                      <a:pt x="1" y="410"/>
                      <a:pt x="92" y="872"/>
                    </a:cubicBezTo>
                    <a:cubicBezTo>
                      <a:pt x="146" y="1155"/>
                      <a:pt x="375" y="1385"/>
                      <a:pt x="658" y="1438"/>
                    </a:cubicBezTo>
                    <a:cubicBezTo>
                      <a:pt x="708" y="1448"/>
                      <a:pt x="757" y="1453"/>
                      <a:pt x="805" y="1453"/>
                    </a:cubicBezTo>
                    <a:cubicBezTo>
                      <a:pt x="1203" y="1453"/>
                      <a:pt x="1526" y="1129"/>
                      <a:pt x="1526" y="727"/>
                    </a:cubicBezTo>
                    <a:cubicBezTo>
                      <a:pt x="1526" y="328"/>
                      <a:pt x="1199" y="4"/>
                      <a:pt x="800"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04;p36">
                <a:extLst>
                  <a:ext uri="{FF2B5EF4-FFF2-40B4-BE49-F238E27FC236}">
                    <a16:creationId xmlns="" xmlns:a16="http://schemas.microsoft.com/office/drawing/2014/main" id="{2D35B276-094B-4CEE-BC36-F40920620E22}"/>
                  </a:ext>
                </a:extLst>
              </p:cNvPr>
              <p:cNvSpPr/>
              <p:nvPr/>
            </p:nvSpPr>
            <p:spPr>
              <a:xfrm>
                <a:off x="1683206" y="1358897"/>
                <a:ext cx="176949" cy="546384"/>
              </a:xfrm>
              <a:custGeom>
                <a:avLst/>
                <a:gdLst/>
                <a:ahLst/>
                <a:cxnLst/>
                <a:rect l="l" t="t" r="r" b="b"/>
                <a:pathLst>
                  <a:path w="2278" h="7034" extrusionOk="0">
                    <a:moveTo>
                      <a:pt x="2272" y="0"/>
                    </a:moveTo>
                    <a:cubicBezTo>
                      <a:pt x="2272" y="0"/>
                      <a:pt x="2271" y="0"/>
                      <a:pt x="2271" y="1"/>
                    </a:cubicBezTo>
                    <a:cubicBezTo>
                      <a:pt x="1746" y="322"/>
                      <a:pt x="1337" y="803"/>
                      <a:pt x="1091" y="1366"/>
                    </a:cubicBezTo>
                    <a:cubicBezTo>
                      <a:pt x="969" y="1646"/>
                      <a:pt x="893" y="1944"/>
                      <a:pt x="865" y="2250"/>
                    </a:cubicBezTo>
                    <a:cubicBezTo>
                      <a:pt x="834" y="2646"/>
                      <a:pt x="887" y="3020"/>
                      <a:pt x="733" y="3404"/>
                    </a:cubicBezTo>
                    <a:cubicBezTo>
                      <a:pt x="484" y="4020"/>
                      <a:pt x="0" y="4527"/>
                      <a:pt x="9" y="5219"/>
                    </a:cubicBezTo>
                    <a:cubicBezTo>
                      <a:pt x="13" y="5539"/>
                      <a:pt x="110" y="5854"/>
                      <a:pt x="283" y="6121"/>
                    </a:cubicBezTo>
                    <a:cubicBezTo>
                      <a:pt x="488" y="6436"/>
                      <a:pt x="783" y="6687"/>
                      <a:pt x="953" y="7027"/>
                    </a:cubicBezTo>
                    <a:cubicBezTo>
                      <a:pt x="955" y="7032"/>
                      <a:pt x="958" y="7034"/>
                      <a:pt x="962" y="7034"/>
                    </a:cubicBezTo>
                    <a:cubicBezTo>
                      <a:pt x="970" y="7034"/>
                      <a:pt x="979" y="7023"/>
                      <a:pt x="972" y="7015"/>
                    </a:cubicBezTo>
                    <a:cubicBezTo>
                      <a:pt x="830" y="6716"/>
                      <a:pt x="598" y="6483"/>
                      <a:pt x="406" y="6216"/>
                    </a:cubicBezTo>
                    <a:cubicBezTo>
                      <a:pt x="173" y="5901"/>
                      <a:pt x="54" y="5517"/>
                      <a:pt x="69" y="5124"/>
                    </a:cubicBezTo>
                    <a:cubicBezTo>
                      <a:pt x="101" y="4467"/>
                      <a:pt x="576" y="3970"/>
                      <a:pt x="808" y="3379"/>
                    </a:cubicBezTo>
                    <a:cubicBezTo>
                      <a:pt x="896" y="3118"/>
                      <a:pt x="937" y="2844"/>
                      <a:pt x="922" y="2567"/>
                    </a:cubicBezTo>
                    <a:cubicBezTo>
                      <a:pt x="912" y="2234"/>
                      <a:pt x="959" y="1900"/>
                      <a:pt x="1066" y="1580"/>
                    </a:cubicBezTo>
                    <a:cubicBezTo>
                      <a:pt x="1293" y="941"/>
                      <a:pt x="1714" y="391"/>
                      <a:pt x="2277" y="7"/>
                    </a:cubicBezTo>
                    <a:cubicBezTo>
                      <a:pt x="2277" y="7"/>
                      <a:pt x="2275" y="0"/>
                      <a:pt x="2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05;p36">
                <a:extLst>
                  <a:ext uri="{FF2B5EF4-FFF2-40B4-BE49-F238E27FC236}">
                    <a16:creationId xmlns="" xmlns:a16="http://schemas.microsoft.com/office/drawing/2014/main" id="{1005BCE2-D2AB-41A3-8C3B-1E1F390BE35F}"/>
                  </a:ext>
                </a:extLst>
              </p:cNvPr>
              <p:cNvSpPr/>
              <p:nvPr/>
            </p:nvSpPr>
            <p:spPr>
              <a:xfrm>
                <a:off x="2021339" y="1472929"/>
                <a:ext cx="73794" cy="524478"/>
              </a:xfrm>
              <a:custGeom>
                <a:avLst/>
                <a:gdLst/>
                <a:ahLst/>
                <a:cxnLst/>
                <a:rect l="l" t="t" r="r" b="b"/>
                <a:pathLst>
                  <a:path w="950" h="6752" extrusionOk="0">
                    <a:moveTo>
                      <a:pt x="25" y="1"/>
                    </a:moveTo>
                    <a:cubicBezTo>
                      <a:pt x="22" y="1"/>
                      <a:pt x="19" y="3"/>
                      <a:pt x="19" y="8"/>
                    </a:cubicBezTo>
                    <a:cubicBezTo>
                      <a:pt x="0" y="530"/>
                      <a:pt x="101" y="1049"/>
                      <a:pt x="318" y="1524"/>
                    </a:cubicBezTo>
                    <a:cubicBezTo>
                      <a:pt x="444" y="1804"/>
                      <a:pt x="604" y="2068"/>
                      <a:pt x="676" y="2367"/>
                    </a:cubicBezTo>
                    <a:cubicBezTo>
                      <a:pt x="764" y="2725"/>
                      <a:pt x="720" y="3074"/>
                      <a:pt x="648" y="3433"/>
                    </a:cubicBezTo>
                    <a:cubicBezTo>
                      <a:pt x="594" y="3672"/>
                      <a:pt x="557" y="3914"/>
                      <a:pt x="547" y="4160"/>
                    </a:cubicBezTo>
                    <a:cubicBezTo>
                      <a:pt x="554" y="4408"/>
                      <a:pt x="610" y="4650"/>
                      <a:pt x="705" y="4880"/>
                    </a:cubicBezTo>
                    <a:cubicBezTo>
                      <a:pt x="925" y="5481"/>
                      <a:pt x="909" y="6144"/>
                      <a:pt x="657" y="6739"/>
                    </a:cubicBezTo>
                    <a:cubicBezTo>
                      <a:pt x="657" y="6746"/>
                      <a:pt x="663" y="6752"/>
                      <a:pt x="669" y="6752"/>
                    </a:cubicBezTo>
                    <a:cubicBezTo>
                      <a:pt x="672" y="6752"/>
                      <a:pt x="675" y="6750"/>
                      <a:pt x="676" y="6745"/>
                    </a:cubicBezTo>
                    <a:cubicBezTo>
                      <a:pt x="890" y="6295"/>
                      <a:pt x="950" y="5792"/>
                      <a:pt x="862" y="5298"/>
                    </a:cubicBezTo>
                    <a:cubicBezTo>
                      <a:pt x="805" y="5006"/>
                      <a:pt x="657" y="4738"/>
                      <a:pt x="601" y="4443"/>
                    </a:cubicBezTo>
                    <a:cubicBezTo>
                      <a:pt x="535" y="4087"/>
                      <a:pt x="629" y="3741"/>
                      <a:pt x="705" y="3395"/>
                    </a:cubicBezTo>
                    <a:cubicBezTo>
                      <a:pt x="812" y="2905"/>
                      <a:pt x="805" y="2442"/>
                      <a:pt x="598" y="1974"/>
                    </a:cubicBezTo>
                    <a:cubicBezTo>
                      <a:pt x="466" y="1672"/>
                      <a:pt x="296" y="1389"/>
                      <a:pt x="195" y="1068"/>
                    </a:cubicBezTo>
                    <a:cubicBezTo>
                      <a:pt x="91" y="722"/>
                      <a:pt x="35" y="366"/>
                      <a:pt x="31" y="8"/>
                    </a:cubicBezTo>
                    <a:cubicBezTo>
                      <a:pt x="31" y="3"/>
                      <a:pt x="28"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06;p36">
                <a:extLst>
                  <a:ext uri="{FF2B5EF4-FFF2-40B4-BE49-F238E27FC236}">
                    <a16:creationId xmlns="" xmlns:a16="http://schemas.microsoft.com/office/drawing/2014/main" id="{67CCD6D0-C015-4646-93B3-ABE2DFA53CCE}"/>
                  </a:ext>
                </a:extLst>
              </p:cNvPr>
              <p:cNvSpPr/>
              <p:nvPr/>
            </p:nvSpPr>
            <p:spPr>
              <a:xfrm>
                <a:off x="1687556" y="1560162"/>
                <a:ext cx="79231" cy="389320"/>
              </a:xfrm>
              <a:custGeom>
                <a:avLst/>
                <a:gdLst/>
                <a:ahLst/>
                <a:cxnLst/>
                <a:rect l="l" t="t" r="r" b="b"/>
                <a:pathLst>
                  <a:path w="1020" h="5012" extrusionOk="0">
                    <a:moveTo>
                      <a:pt x="968" y="1"/>
                    </a:moveTo>
                    <a:cubicBezTo>
                      <a:pt x="964" y="1"/>
                      <a:pt x="960" y="3"/>
                      <a:pt x="960" y="5"/>
                    </a:cubicBezTo>
                    <a:cubicBezTo>
                      <a:pt x="979" y="571"/>
                      <a:pt x="730" y="1083"/>
                      <a:pt x="410" y="1543"/>
                    </a:cubicBezTo>
                    <a:cubicBezTo>
                      <a:pt x="196" y="1854"/>
                      <a:pt x="20" y="2153"/>
                      <a:pt x="7" y="2530"/>
                    </a:cubicBezTo>
                    <a:cubicBezTo>
                      <a:pt x="1" y="2908"/>
                      <a:pt x="142" y="3213"/>
                      <a:pt x="347" y="3524"/>
                    </a:cubicBezTo>
                    <a:cubicBezTo>
                      <a:pt x="491" y="3744"/>
                      <a:pt x="636" y="3952"/>
                      <a:pt x="696" y="4213"/>
                    </a:cubicBezTo>
                    <a:cubicBezTo>
                      <a:pt x="743" y="4471"/>
                      <a:pt x="746" y="4738"/>
                      <a:pt x="715" y="5002"/>
                    </a:cubicBezTo>
                    <a:cubicBezTo>
                      <a:pt x="715" y="5009"/>
                      <a:pt x="720" y="5012"/>
                      <a:pt x="726" y="5012"/>
                    </a:cubicBezTo>
                    <a:cubicBezTo>
                      <a:pt x="732" y="5012"/>
                      <a:pt x="738" y="5009"/>
                      <a:pt x="740" y="5002"/>
                    </a:cubicBezTo>
                    <a:cubicBezTo>
                      <a:pt x="784" y="4597"/>
                      <a:pt x="800" y="4207"/>
                      <a:pt x="598" y="3835"/>
                    </a:cubicBezTo>
                    <a:cubicBezTo>
                      <a:pt x="359" y="3373"/>
                      <a:pt x="32" y="3027"/>
                      <a:pt x="64" y="2486"/>
                    </a:cubicBezTo>
                    <a:cubicBezTo>
                      <a:pt x="95" y="1948"/>
                      <a:pt x="476" y="1590"/>
                      <a:pt x="715" y="1121"/>
                    </a:cubicBezTo>
                    <a:cubicBezTo>
                      <a:pt x="897" y="772"/>
                      <a:pt x="1020" y="395"/>
                      <a:pt x="973" y="5"/>
                    </a:cubicBezTo>
                    <a:cubicBezTo>
                      <a:pt x="973" y="2"/>
                      <a:pt x="970" y="1"/>
                      <a:pt x="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07;p36">
                <a:extLst>
                  <a:ext uri="{FF2B5EF4-FFF2-40B4-BE49-F238E27FC236}">
                    <a16:creationId xmlns="" xmlns:a16="http://schemas.microsoft.com/office/drawing/2014/main" id="{E0813128-C4F8-4AB7-8D3A-7859CC4E64EA}"/>
                  </a:ext>
                </a:extLst>
              </p:cNvPr>
              <p:cNvSpPr/>
              <p:nvPr/>
            </p:nvSpPr>
            <p:spPr>
              <a:xfrm>
                <a:off x="1872974" y="3366183"/>
                <a:ext cx="517099" cy="455423"/>
              </a:xfrm>
              <a:custGeom>
                <a:avLst/>
                <a:gdLst/>
                <a:ahLst/>
                <a:cxnLst/>
                <a:rect l="l" t="t" r="r" b="b"/>
                <a:pathLst>
                  <a:path w="6657" h="5863" extrusionOk="0">
                    <a:moveTo>
                      <a:pt x="20" y="1"/>
                    </a:moveTo>
                    <a:cubicBezTo>
                      <a:pt x="20" y="1"/>
                      <a:pt x="1" y="1077"/>
                      <a:pt x="7" y="2294"/>
                    </a:cubicBezTo>
                    <a:cubicBezTo>
                      <a:pt x="10" y="2564"/>
                      <a:pt x="17" y="2844"/>
                      <a:pt x="20" y="3121"/>
                    </a:cubicBezTo>
                    <a:cubicBezTo>
                      <a:pt x="23" y="3351"/>
                      <a:pt x="26" y="3580"/>
                      <a:pt x="35" y="3803"/>
                    </a:cubicBezTo>
                    <a:cubicBezTo>
                      <a:pt x="64" y="4829"/>
                      <a:pt x="111" y="5684"/>
                      <a:pt x="193" y="5735"/>
                    </a:cubicBezTo>
                    <a:cubicBezTo>
                      <a:pt x="331" y="5823"/>
                      <a:pt x="2670" y="5863"/>
                      <a:pt x="4450" y="5863"/>
                    </a:cubicBezTo>
                    <a:cubicBezTo>
                      <a:pt x="5512" y="5863"/>
                      <a:pt x="6375" y="5849"/>
                      <a:pt x="6452" y="5823"/>
                    </a:cubicBezTo>
                    <a:cubicBezTo>
                      <a:pt x="6656" y="5757"/>
                      <a:pt x="6483" y="5172"/>
                      <a:pt x="6254" y="4992"/>
                    </a:cubicBezTo>
                    <a:cubicBezTo>
                      <a:pt x="6027" y="4810"/>
                      <a:pt x="3797" y="3803"/>
                      <a:pt x="3797" y="3803"/>
                    </a:cubicBezTo>
                    <a:lnTo>
                      <a:pt x="3816" y="3121"/>
                    </a:lnTo>
                    <a:lnTo>
                      <a:pt x="3816" y="2294"/>
                    </a:lnTo>
                    <a:lnTo>
                      <a:pt x="3816" y="1"/>
                    </a:ln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08;p36">
                <a:extLst>
                  <a:ext uri="{FF2B5EF4-FFF2-40B4-BE49-F238E27FC236}">
                    <a16:creationId xmlns="" xmlns:a16="http://schemas.microsoft.com/office/drawing/2014/main" id="{30584674-92C6-4905-AC0C-4DF15BB09871}"/>
                  </a:ext>
                </a:extLst>
              </p:cNvPr>
              <p:cNvSpPr/>
              <p:nvPr/>
            </p:nvSpPr>
            <p:spPr>
              <a:xfrm>
                <a:off x="1873750" y="3540649"/>
                <a:ext cx="516555" cy="277386"/>
              </a:xfrm>
              <a:custGeom>
                <a:avLst/>
                <a:gdLst/>
                <a:ahLst/>
                <a:cxnLst/>
                <a:rect l="l" t="t" r="r" b="b"/>
                <a:pathLst>
                  <a:path w="6650" h="3571" extrusionOk="0">
                    <a:moveTo>
                      <a:pt x="0" y="1"/>
                    </a:moveTo>
                    <a:cubicBezTo>
                      <a:pt x="7" y="271"/>
                      <a:pt x="10" y="551"/>
                      <a:pt x="13" y="828"/>
                    </a:cubicBezTo>
                    <a:cubicBezTo>
                      <a:pt x="16" y="1057"/>
                      <a:pt x="19" y="1287"/>
                      <a:pt x="29" y="1510"/>
                    </a:cubicBezTo>
                    <a:cubicBezTo>
                      <a:pt x="57" y="2536"/>
                      <a:pt x="104" y="3391"/>
                      <a:pt x="186" y="3441"/>
                    </a:cubicBezTo>
                    <a:cubicBezTo>
                      <a:pt x="325" y="3531"/>
                      <a:pt x="2711" y="3570"/>
                      <a:pt x="4497" y="3570"/>
                    </a:cubicBezTo>
                    <a:cubicBezTo>
                      <a:pt x="5534" y="3570"/>
                      <a:pt x="6370" y="3557"/>
                      <a:pt x="6445" y="3533"/>
                    </a:cubicBezTo>
                    <a:cubicBezTo>
                      <a:pt x="6649" y="3463"/>
                      <a:pt x="6473" y="2878"/>
                      <a:pt x="6244" y="2699"/>
                    </a:cubicBezTo>
                    <a:cubicBezTo>
                      <a:pt x="6017" y="2517"/>
                      <a:pt x="3787" y="1510"/>
                      <a:pt x="3787" y="1510"/>
                    </a:cubicBezTo>
                    <a:lnTo>
                      <a:pt x="3806" y="828"/>
                    </a:lnTo>
                    <a:lnTo>
                      <a:pt x="38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09;p36">
                <a:extLst>
                  <a:ext uri="{FF2B5EF4-FFF2-40B4-BE49-F238E27FC236}">
                    <a16:creationId xmlns="" xmlns:a16="http://schemas.microsoft.com/office/drawing/2014/main" id="{4F521E4A-4B41-4266-A915-1FA625788906}"/>
                  </a:ext>
                </a:extLst>
              </p:cNvPr>
              <p:cNvSpPr/>
              <p:nvPr/>
            </p:nvSpPr>
            <p:spPr>
              <a:xfrm>
                <a:off x="1870800" y="3603175"/>
                <a:ext cx="519058" cy="220400"/>
              </a:xfrm>
              <a:custGeom>
                <a:avLst/>
                <a:gdLst/>
                <a:ahLst/>
                <a:cxnLst/>
                <a:rect l="l" t="t" r="r" b="b"/>
                <a:pathLst>
                  <a:path w="6682" h="2760" extrusionOk="0">
                    <a:moveTo>
                      <a:pt x="1" y="1"/>
                    </a:moveTo>
                    <a:cubicBezTo>
                      <a:pt x="29" y="1319"/>
                      <a:pt x="79" y="2564"/>
                      <a:pt x="180" y="2633"/>
                    </a:cubicBezTo>
                    <a:cubicBezTo>
                      <a:pt x="227" y="2658"/>
                      <a:pt x="516" y="2684"/>
                      <a:pt x="938" y="2702"/>
                    </a:cubicBezTo>
                    <a:cubicBezTo>
                      <a:pt x="1246" y="2718"/>
                      <a:pt x="1630" y="2731"/>
                      <a:pt x="2048" y="2737"/>
                    </a:cubicBezTo>
                    <a:cubicBezTo>
                      <a:pt x="2826" y="2752"/>
                      <a:pt x="3729" y="2759"/>
                      <a:pt x="4517" y="2759"/>
                    </a:cubicBezTo>
                    <a:cubicBezTo>
                      <a:pt x="5560" y="2759"/>
                      <a:pt x="6400" y="2746"/>
                      <a:pt x="6477" y="2721"/>
                    </a:cubicBezTo>
                    <a:cubicBezTo>
                      <a:pt x="6681" y="2652"/>
                      <a:pt x="6499" y="2064"/>
                      <a:pt x="6269" y="1882"/>
                    </a:cubicBezTo>
                    <a:cubicBezTo>
                      <a:pt x="6039" y="1699"/>
                      <a:pt x="3797" y="690"/>
                      <a:pt x="3797" y="690"/>
                    </a:cubicBezTo>
                    <a:lnTo>
                      <a:pt x="38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10;p36">
                <a:extLst>
                  <a:ext uri="{FF2B5EF4-FFF2-40B4-BE49-F238E27FC236}">
                    <a16:creationId xmlns="" xmlns:a16="http://schemas.microsoft.com/office/drawing/2014/main" id="{B3E5453B-2D0D-4976-A3EA-10D898B2AD57}"/>
                  </a:ext>
                </a:extLst>
              </p:cNvPr>
              <p:cNvSpPr/>
              <p:nvPr/>
            </p:nvSpPr>
            <p:spPr>
              <a:xfrm>
                <a:off x="1906686" y="3796677"/>
                <a:ext cx="462803" cy="5360"/>
              </a:xfrm>
              <a:custGeom>
                <a:avLst/>
                <a:gdLst/>
                <a:ahLst/>
                <a:cxnLst/>
                <a:rect l="l" t="t" r="r" b="b"/>
                <a:pathLst>
                  <a:path w="5958" h="69" extrusionOk="0">
                    <a:moveTo>
                      <a:pt x="2729" y="0"/>
                    </a:moveTo>
                    <a:cubicBezTo>
                      <a:pt x="1576" y="0"/>
                      <a:pt x="465" y="8"/>
                      <a:pt x="10" y="29"/>
                    </a:cubicBezTo>
                    <a:cubicBezTo>
                      <a:pt x="1" y="29"/>
                      <a:pt x="1" y="35"/>
                      <a:pt x="10" y="38"/>
                    </a:cubicBezTo>
                    <a:cubicBezTo>
                      <a:pt x="458" y="60"/>
                      <a:pt x="1538" y="69"/>
                      <a:pt x="2668" y="69"/>
                    </a:cubicBezTo>
                    <a:cubicBezTo>
                      <a:pt x="3999" y="69"/>
                      <a:pt x="5401" y="57"/>
                      <a:pt x="5930" y="42"/>
                    </a:cubicBezTo>
                    <a:cubicBezTo>
                      <a:pt x="5958" y="42"/>
                      <a:pt x="5958" y="26"/>
                      <a:pt x="5930" y="26"/>
                    </a:cubicBezTo>
                    <a:cubicBezTo>
                      <a:pt x="5408" y="11"/>
                      <a:pt x="4041" y="0"/>
                      <a:pt x="2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11;p36">
                <a:extLst>
                  <a:ext uri="{FF2B5EF4-FFF2-40B4-BE49-F238E27FC236}">
                    <a16:creationId xmlns="" xmlns:a16="http://schemas.microsoft.com/office/drawing/2014/main" id="{79A4E0B7-3B2D-4CE4-BAA9-D72A54CFB198}"/>
                  </a:ext>
                </a:extLst>
              </p:cNvPr>
              <p:cNvSpPr/>
              <p:nvPr/>
            </p:nvSpPr>
            <p:spPr>
              <a:xfrm>
                <a:off x="2086355" y="3639689"/>
                <a:ext cx="92592" cy="24468"/>
              </a:xfrm>
              <a:custGeom>
                <a:avLst/>
                <a:gdLst/>
                <a:ahLst/>
                <a:cxnLst/>
                <a:rect l="l" t="t" r="r" b="b"/>
                <a:pathLst>
                  <a:path w="1192" h="315" extrusionOk="0">
                    <a:moveTo>
                      <a:pt x="855" y="1"/>
                    </a:moveTo>
                    <a:cubicBezTo>
                      <a:pt x="548" y="1"/>
                      <a:pt x="231" y="86"/>
                      <a:pt x="12" y="289"/>
                    </a:cubicBezTo>
                    <a:cubicBezTo>
                      <a:pt x="1" y="300"/>
                      <a:pt x="13" y="314"/>
                      <a:pt x="25" y="314"/>
                    </a:cubicBezTo>
                    <a:cubicBezTo>
                      <a:pt x="26" y="314"/>
                      <a:pt x="27" y="314"/>
                      <a:pt x="28" y="314"/>
                    </a:cubicBezTo>
                    <a:cubicBezTo>
                      <a:pt x="399" y="194"/>
                      <a:pt x="780" y="116"/>
                      <a:pt x="1170" y="78"/>
                    </a:cubicBezTo>
                    <a:cubicBezTo>
                      <a:pt x="1179" y="78"/>
                      <a:pt x="1192" y="65"/>
                      <a:pt x="1192" y="53"/>
                    </a:cubicBezTo>
                    <a:cubicBezTo>
                      <a:pt x="1192" y="43"/>
                      <a:pt x="1179" y="31"/>
                      <a:pt x="1170" y="31"/>
                    </a:cubicBezTo>
                    <a:cubicBezTo>
                      <a:pt x="1069" y="11"/>
                      <a:pt x="963" y="1"/>
                      <a:pt x="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12;p36">
                <a:extLst>
                  <a:ext uri="{FF2B5EF4-FFF2-40B4-BE49-F238E27FC236}">
                    <a16:creationId xmlns="" xmlns:a16="http://schemas.microsoft.com/office/drawing/2014/main" id="{BBA10D23-E61A-4940-A81E-E63B81EFDE4F}"/>
                  </a:ext>
                </a:extLst>
              </p:cNvPr>
              <p:cNvSpPr/>
              <p:nvPr/>
            </p:nvSpPr>
            <p:spPr>
              <a:xfrm>
                <a:off x="2108105" y="3652894"/>
                <a:ext cx="92592" cy="24468"/>
              </a:xfrm>
              <a:custGeom>
                <a:avLst/>
                <a:gdLst/>
                <a:ahLst/>
                <a:cxnLst/>
                <a:rect l="l" t="t" r="r" b="b"/>
                <a:pathLst>
                  <a:path w="1192" h="315" extrusionOk="0">
                    <a:moveTo>
                      <a:pt x="854" y="1"/>
                    </a:moveTo>
                    <a:cubicBezTo>
                      <a:pt x="547" y="1"/>
                      <a:pt x="229" y="86"/>
                      <a:pt x="12" y="289"/>
                    </a:cubicBezTo>
                    <a:cubicBezTo>
                      <a:pt x="1" y="300"/>
                      <a:pt x="10" y="314"/>
                      <a:pt x="24" y="314"/>
                    </a:cubicBezTo>
                    <a:cubicBezTo>
                      <a:pt x="25" y="314"/>
                      <a:pt x="27" y="314"/>
                      <a:pt x="28" y="314"/>
                    </a:cubicBezTo>
                    <a:cubicBezTo>
                      <a:pt x="396" y="194"/>
                      <a:pt x="776" y="116"/>
                      <a:pt x="1166" y="81"/>
                    </a:cubicBezTo>
                    <a:cubicBezTo>
                      <a:pt x="1179" y="81"/>
                      <a:pt x="1192" y="68"/>
                      <a:pt x="1192" y="56"/>
                    </a:cubicBezTo>
                    <a:cubicBezTo>
                      <a:pt x="1192" y="43"/>
                      <a:pt x="1179" y="31"/>
                      <a:pt x="1166" y="31"/>
                    </a:cubicBezTo>
                    <a:cubicBezTo>
                      <a:pt x="1067" y="11"/>
                      <a:pt x="961" y="1"/>
                      <a:pt x="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13;p36">
                <a:extLst>
                  <a:ext uri="{FF2B5EF4-FFF2-40B4-BE49-F238E27FC236}">
                    <a16:creationId xmlns="" xmlns:a16="http://schemas.microsoft.com/office/drawing/2014/main" id="{65CBD0D7-1724-46D2-ACFD-861242877E67}"/>
                  </a:ext>
                </a:extLst>
              </p:cNvPr>
              <p:cNvSpPr/>
              <p:nvPr/>
            </p:nvSpPr>
            <p:spPr>
              <a:xfrm>
                <a:off x="2129933" y="3666100"/>
                <a:ext cx="92281" cy="24235"/>
              </a:xfrm>
              <a:custGeom>
                <a:avLst/>
                <a:gdLst/>
                <a:ahLst/>
                <a:cxnLst/>
                <a:rect l="l" t="t" r="r" b="b"/>
                <a:pathLst>
                  <a:path w="1188" h="312" extrusionOk="0">
                    <a:moveTo>
                      <a:pt x="852" y="0"/>
                    </a:moveTo>
                    <a:cubicBezTo>
                      <a:pt x="546" y="0"/>
                      <a:pt x="227" y="86"/>
                      <a:pt x="8" y="288"/>
                    </a:cubicBezTo>
                    <a:cubicBezTo>
                      <a:pt x="0" y="299"/>
                      <a:pt x="5" y="312"/>
                      <a:pt x="17" y="312"/>
                    </a:cubicBezTo>
                    <a:cubicBezTo>
                      <a:pt x="19" y="312"/>
                      <a:pt x="21" y="311"/>
                      <a:pt x="24" y="310"/>
                    </a:cubicBezTo>
                    <a:cubicBezTo>
                      <a:pt x="395" y="194"/>
                      <a:pt x="775" y="115"/>
                      <a:pt x="1165" y="81"/>
                    </a:cubicBezTo>
                    <a:cubicBezTo>
                      <a:pt x="1178" y="75"/>
                      <a:pt x="1187" y="65"/>
                      <a:pt x="1184" y="53"/>
                    </a:cubicBezTo>
                    <a:cubicBezTo>
                      <a:pt x="1181" y="40"/>
                      <a:pt x="1175" y="34"/>
                      <a:pt x="1165" y="30"/>
                    </a:cubicBezTo>
                    <a:cubicBezTo>
                      <a:pt x="1066" y="11"/>
                      <a:pt x="960" y="0"/>
                      <a:pt x="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14;p36">
                <a:extLst>
                  <a:ext uri="{FF2B5EF4-FFF2-40B4-BE49-F238E27FC236}">
                    <a16:creationId xmlns="" xmlns:a16="http://schemas.microsoft.com/office/drawing/2014/main" id="{03CE2491-0327-4C33-9DE4-25633BEBD9D6}"/>
                  </a:ext>
                </a:extLst>
              </p:cNvPr>
              <p:cNvSpPr/>
              <p:nvPr/>
            </p:nvSpPr>
            <p:spPr>
              <a:xfrm>
                <a:off x="2151605" y="3679150"/>
                <a:ext cx="92359" cy="24391"/>
              </a:xfrm>
              <a:custGeom>
                <a:avLst/>
                <a:gdLst/>
                <a:ahLst/>
                <a:cxnLst/>
                <a:rect l="l" t="t" r="r" b="b"/>
                <a:pathLst>
                  <a:path w="1189" h="314" extrusionOk="0">
                    <a:moveTo>
                      <a:pt x="855" y="1"/>
                    </a:moveTo>
                    <a:cubicBezTo>
                      <a:pt x="547" y="1"/>
                      <a:pt x="229" y="85"/>
                      <a:pt x="9" y="290"/>
                    </a:cubicBezTo>
                    <a:cubicBezTo>
                      <a:pt x="1" y="298"/>
                      <a:pt x="7" y="314"/>
                      <a:pt x="18" y="314"/>
                    </a:cubicBezTo>
                    <a:cubicBezTo>
                      <a:pt x="20" y="314"/>
                      <a:pt x="22" y="313"/>
                      <a:pt x="25" y="312"/>
                    </a:cubicBezTo>
                    <a:cubicBezTo>
                      <a:pt x="396" y="196"/>
                      <a:pt x="776" y="117"/>
                      <a:pt x="1166" y="80"/>
                    </a:cubicBezTo>
                    <a:cubicBezTo>
                      <a:pt x="1179" y="80"/>
                      <a:pt x="1188" y="70"/>
                      <a:pt x="1188" y="57"/>
                    </a:cubicBezTo>
                    <a:cubicBezTo>
                      <a:pt x="1188" y="42"/>
                      <a:pt x="1179" y="29"/>
                      <a:pt x="1166" y="29"/>
                    </a:cubicBezTo>
                    <a:cubicBezTo>
                      <a:pt x="1067" y="11"/>
                      <a:pt x="962" y="1"/>
                      <a:pt x="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15;p36">
                <a:extLst>
                  <a:ext uri="{FF2B5EF4-FFF2-40B4-BE49-F238E27FC236}">
                    <a16:creationId xmlns="" xmlns:a16="http://schemas.microsoft.com/office/drawing/2014/main" id="{95143479-3646-45DA-A44A-06106343A097}"/>
                  </a:ext>
                </a:extLst>
              </p:cNvPr>
              <p:cNvSpPr/>
              <p:nvPr/>
            </p:nvSpPr>
            <p:spPr>
              <a:xfrm>
                <a:off x="2139565" y="3563176"/>
                <a:ext cx="104399" cy="84902"/>
              </a:xfrm>
              <a:custGeom>
                <a:avLst/>
                <a:gdLst/>
                <a:ahLst/>
                <a:cxnLst/>
                <a:rect l="l" t="t" r="r" b="b"/>
                <a:pathLst>
                  <a:path w="1344" h="1093" extrusionOk="0">
                    <a:moveTo>
                      <a:pt x="975" y="113"/>
                    </a:moveTo>
                    <a:cubicBezTo>
                      <a:pt x="1076" y="113"/>
                      <a:pt x="1149" y="173"/>
                      <a:pt x="1120" y="362"/>
                    </a:cubicBezTo>
                    <a:cubicBezTo>
                      <a:pt x="1085" y="594"/>
                      <a:pt x="711" y="742"/>
                      <a:pt x="522" y="811"/>
                    </a:cubicBezTo>
                    <a:cubicBezTo>
                      <a:pt x="368" y="874"/>
                      <a:pt x="208" y="925"/>
                      <a:pt x="54" y="991"/>
                    </a:cubicBezTo>
                    <a:cubicBezTo>
                      <a:pt x="164" y="815"/>
                      <a:pt x="287" y="645"/>
                      <a:pt x="412" y="484"/>
                    </a:cubicBezTo>
                    <a:cubicBezTo>
                      <a:pt x="475" y="406"/>
                      <a:pt x="541" y="330"/>
                      <a:pt x="617" y="264"/>
                    </a:cubicBezTo>
                    <a:cubicBezTo>
                      <a:pt x="680" y="208"/>
                      <a:pt x="849" y="113"/>
                      <a:pt x="975" y="113"/>
                    </a:cubicBezTo>
                    <a:close/>
                    <a:moveTo>
                      <a:pt x="953" y="0"/>
                    </a:moveTo>
                    <a:cubicBezTo>
                      <a:pt x="827" y="0"/>
                      <a:pt x="694" y="65"/>
                      <a:pt x="601" y="145"/>
                    </a:cubicBezTo>
                    <a:cubicBezTo>
                      <a:pt x="324" y="380"/>
                      <a:pt x="120" y="686"/>
                      <a:pt x="3" y="1028"/>
                    </a:cubicBezTo>
                    <a:cubicBezTo>
                      <a:pt x="0" y="1032"/>
                      <a:pt x="3" y="1038"/>
                      <a:pt x="7" y="1038"/>
                    </a:cubicBezTo>
                    <a:lnTo>
                      <a:pt x="10" y="1038"/>
                    </a:lnTo>
                    <a:cubicBezTo>
                      <a:pt x="10" y="1065"/>
                      <a:pt x="32" y="1093"/>
                      <a:pt x="58" y="1093"/>
                    </a:cubicBezTo>
                    <a:cubicBezTo>
                      <a:pt x="62" y="1093"/>
                      <a:pt x="66" y="1092"/>
                      <a:pt x="70" y="1091"/>
                    </a:cubicBezTo>
                    <a:cubicBezTo>
                      <a:pt x="387" y="972"/>
                      <a:pt x="746" y="887"/>
                      <a:pt x="1023" y="673"/>
                    </a:cubicBezTo>
                    <a:cubicBezTo>
                      <a:pt x="1186" y="553"/>
                      <a:pt x="1343" y="321"/>
                      <a:pt x="1199" y="123"/>
                    </a:cubicBezTo>
                    <a:cubicBezTo>
                      <a:pt x="1134" y="35"/>
                      <a:pt x="1045" y="0"/>
                      <a:pt x="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16;p36">
                <a:extLst>
                  <a:ext uri="{FF2B5EF4-FFF2-40B4-BE49-F238E27FC236}">
                    <a16:creationId xmlns="" xmlns:a16="http://schemas.microsoft.com/office/drawing/2014/main" id="{C3FC90CC-D3AA-4842-8D14-A6CB38546F8F}"/>
                  </a:ext>
                </a:extLst>
              </p:cNvPr>
              <p:cNvSpPr/>
              <p:nvPr/>
            </p:nvSpPr>
            <p:spPr>
              <a:xfrm>
                <a:off x="2032291" y="3581974"/>
                <a:ext cx="114885" cy="66026"/>
              </a:xfrm>
              <a:custGeom>
                <a:avLst/>
                <a:gdLst/>
                <a:ahLst/>
                <a:cxnLst/>
                <a:rect l="l" t="t" r="r" b="b"/>
                <a:pathLst>
                  <a:path w="1479" h="850" extrusionOk="0">
                    <a:moveTo>
                      <a:pt x="407" y="118"/>
                    </a:moveTo>
                    <a:cubicBezTo>
                      <a:pt x="517" y="118"/>
                      <a:pt x="644" y="155"/>
                      <a:pt x="705" y="186"/>
                    </a:cubicBezTo>
                    <a:cubicBezTo>
                      <a:pt x="790" y="233"/>
                      <a:pt x="878" y="286"/>
                      <a:pt x="960" y="346"/>
                    </a:cubicBezTo>
                    <a:cubicBezTo>
                      <a:pt x="1130" y="469"/>
                      <a:pt x="1278" y="613"/>
                      <a:pt x="1435" y="745"/>
                    </a:cubicBezTo>
                    <a:cubicBezTo>
                      <a:pt x="1271" y="717"/>
                      <a:pt x="1105" y="708"/>
                      <a:pt x="938" y="686"/>
                    </a:cubicBezTo>
                    <a:cubicBezTo>
                      <a:pt x="737" y="664"/>
                      <a:pt x="340" y="620"/>
                      <a:pt x="240" y="406"/>
                    </a:cubicBezTo>
                    <a:cubicBezTo>
                      <a:pt x="141" y="182"/>
                      <a:pt x="260" y="118"/>
                      <a:pt x="407" y="118"/>
                    </a:cubicBezTo>
                    <a:close/>
                    <a:moveTo>
                      <a:pt x="409" y="0"/>
                    </a:moveTo>
                    <a:cubicBezTo>
                      <a:pt x="276" y="0"/>
                      <a:pt x="150" y="51"/>
                      <a:pt x="95" y="192"/>
                    </a:cubicBezTo>
                    <a:cubicBezTo>
                      <a:pt x="1" y="437"/>
                      <a:pt x="218" y="601"/>
                      <a:pt x="403" y="683"/>
                    </a:cubicBezTo>
                    <a:cubicBezTo>
                      <a:pt x="721" y="821"/>
                      <a:pt x="1086" y="815"/>
                      <a:pt x="1429" y="849"/>
                    </a:cubicBezTo>
                    <a:cubicBezTo>
                      <a:pt x="1457" y="849"/>
                      <a:pt x="1476" y="830"/>
                      <a:pt x="1476" y="802"/>
                    </a:cubicBezTo>
                    <a:cubicBezTo>
                      <a:pt x="1476" y="799"/>
                      <a:pt x="1476" y="790"/>
                      <a:pt x="1473" y="786"/>
                    </a:cubicBezTo>
                    <a:cubicBezTo>
                      <a:pt x="1476" y="783"/>
                      <a:pt x="1479" y="777"/>
                      <a:pt x="1479" y="774"/>
                    </a:cubicBezTo>
                    <a:lnTo>
                      <a:pt x="1479" y="771"/>
                    </a:lnTo>
                    <a:cubicBezTo>
                      <a:pt x="1278" y="469"/>
                      <a:pt x="1004" y="223"/>
                      <a:pt x="677" y="63"/>
                    </a:cubicBezTo>
                    <a:cubicBezTo>
                      <a:pt x="599" y="25"/>
                      <a:pt x="502" y="0"/>
                      <a:pt x="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17;p36">
                <a:extLst>
                  <a:ext uri="{FF2B5EF4-FFF2-40B4-BE49-F238E27FC236}">
                    <a16:creationId xmlns="" xmlns:a16="http://schemas.microsoft.com/office/drawing/2014/main" id="{74C81F02-4961-4A96-BCD6-3B862CB42940}"/>
                  </a:ext>
                </a:extLst>
              </p:cNvPr>
              <p:cNvSpPr/>
              <p:nvPr/>
            </p:nvSpPr>
            <p:spPr>
              <a:xfrm>
                <a:off x="1774322" y="2105309"/>
                <a:ext cx="423964" cy="1400681"/>
              </a:xfrm>
              <a:custGeom>
                <a:avLst/>
                <a:gdLst/>
                <a:ahLst/>
                <a:cxnLst/>
                <a:rect l="l" t="t" r="r" b="b"/>
                <a:pathLst>
                  <a:path w="5458" h="18032" extrusionOk="0">
                    <a:moveTo>
                      <a:pt x="0" y="0"/>
                    </a:moveTo>
                    <a:cubicBezTo>
                      <a:pt x="0" y="0"/>
                      <a:pt x="1026" y="10163"/>
                      <a:pt x="1051" y="10295"/>
                    </a:cubicBezTo>
                    <a:cubicBezTo>
                      <a:pt x="1051" y="10310"/>
                      <a:pt x="1060" y="10505"/>
                      <a:pt x="1070" y="10823"/>
                    </a:cubicBezTo>
                    <a:cubicBezTo>
                      <a:pt x="1123" y="12575"/>
                      <a:pt x="1261" y="18032"/>
                      <a:pt x="1261" y="18032"/>
                    </a:cubicBezTo>
                    <a:lnTo>
                      <a:pt x="5457" y="18032"/>
                    </a:lnTo>
                    <a:cubicBezTo>
                      <a:pt x="5457" y="18032"/>
                      <a:pt x="5180" y="11568"/>
                      <a:pt x="5023" y="10062"/>
                    </a:cubicBezTo>
                    <a:cubicBezTo>
                      <a:pt x="4825" y="8140"/>
                      <a:pt x="3561" y="0"/>
                      <a:pt x="35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18;p36">
                <a:extLst>
                  <a:ext uri="{FF2B5EF4-FFF2-40B4-BE49-F238E27FC236}">
                    <a16:creationId xmlns="" xmlns:a16="http://schemas.microsoft.com/office/drawing/2014/main" id="{AEE24BDE-C75D-4ED7-B52B-A36DE19578B6}"/>
                  </a:ext>
                </a:extLst>
              </p:cNvPr>
              <p:cNvSpPr/>
              <p:nvPr/>
            </p:nvSpPr>
            <p:spPr>
              <a:xfrm>
                <a:off x="1809588" y="2134593"/>
                <a:ext cx="105253" cy="1319352"/>
              </a:xfrm>
              <a:custGeom>
                <a:avLst/>
                <a:gdLst/>
                <a:ahLst/>
                <a:cxnLst/>
                <a:rect l="l" t="t" r="r" b="b"/>
                <a:pathLst>
                  <a:path w="1355" h="16985" extrusionOk="0">
                    <a:moveTo>
                      <a:pt x="9" y="1"/>
                    </a:moveTo>
                    <a:cubicBezTo>
                      <a:pt x="5" y="1"/>
                      <a:pt x="1" y="4"/>
                      <a:pt x="2" y="10"/>
                    </a:cubicBezTo>
                    <a:cubicBezTo>
                      <a:pt x="323" y="2196"/>
                      <a:pt x="556" y="4404"/>
                      <a:pt x="754" y="6603"/>
                    </a:cubicBezTo>
                    <a:cubicBezTo>
                      <a:pt x="949" y="8801"/>
                      <a:pt x="1087" y="11006"/>
                      <a:pt x="1179" y="13214"/>
                    </a:cubicBezTo>
                    <a:cubicBezTo>
                      <a:pt x="1229" y="14466"/>
                      <a:pt x="1267" y="15714"/>
                      <a:pt x="1308" y="16966"/>
                    </a:cubicBezTo>
                    <a:cubicBezTo>
                      <a:pt x="1311" y="16979"/>
                      <a:pt x="1323" y="16985"/>
                      <a:pt x="1336" y="16985"/>
                    </a:cubicBezTo>
                    <a:cubicBezTo>
                      <a:pt x="1342" y="16985"/>
                      <a:pt x="1352" y="16979"/>
                      <a:pt x="1355" y="16966"/>
                    </a:cubicBezTo>
                    <a:cubicBezTo>
                      <a:pt x="1292" y="14739"/>
                      <a:pt x="1229" y="12506"/>
                      <a:pt x="1100" y="10283"/>
                    </a:cubicBezTo>
                    <a:cubicBezTo>
                      <a:pt x="968" y="8084"/>
                      <a:pt x="776" y="5885"/>
                      <a:pt x="518" y="3700"/>
                    </a:cubicBezTo>
                    <a:cubicBezTo>
                      <a:pt x="370" y="2470"/>
                      <a:pt x="194" y="1240"/>
                      <a:pt x="18" y="10"/>
                    </a:cubicBezTo>
                    <a:cubicBezTo>
                      <a:pt x="18"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19;p36">
                <a:extLst>
                  <a:ext uri="{FF2B5EF4-FFF2-40B4-BE49-F238E27FC236}">
                    <a16:creationId xmlns="" xmlns:a16="http://schemas.microsoft.com/office/drawing/2014/main" id="{303F3EB4-A064-49A1-AC95-51F8A69CDE6E}"/>
                  </a:ext>
                </a:extLst>
              </p:cNvPr>
              <p:cNvSpPr/>
              <p:nvPr/>
            </p:nvSpPr>
            <p:spPr>
              <a:xfrm>
                <a:off x="1885713" y="3449066"/>
                <a:ext cx="293000" cy="8778"/>
              </a:xfrm>
              <a:custGeom>
                <a:avLst/>
                <a:gdLst/>
                <a:ahLst/>
                <a:cxnLst/>
                <a:rect l="l" t="t" r="r" b="b"/>
                <a:pathLst>
                  <a:path w="3772" h="113" extrusionOk="0">
                    <a:moveTo>
                      <a:pt x="1848" y="0"/>
                    </a:moveTo>
                    <a:cubicBezTo>
                      <a:pt x="1514" y="0"/>
                      <a:pt x="1180" y="5"/>
                      <a:pt x="847" y="16"/>
                    </a:cubicBezTo>
                    <a:lnTo>
                      <a:pt x="441" y="32"/>
                    </a:lnTo>
                    <a:cubicBezTo>
                      <a:pt x="299" y="35"/>
                      <a:pt x="155" y="50"/>
                      <a:pt x="13" y="50"/>
                    </a:cubicBezTo>
                    <a:cubicBezTo>
                      <a:pt x="0" y="50"/>
                      <a:pt x="0" y="63"/>
                      <a:pt x="13" y="63"/>
                    </a:cubicBezTo>
                    <a:cubicBezTo>
                      <a:pt x="261" y="63"/>
                      <a:pt x="507" y="82"/>
                      <a:pt x="755" y="94"/>
                    </a:cubicBezTo>
                    <a:cubicBezTo>
                      <a:pt x="1004" y="104"/>
                      <a:pt x="1240" y="107"/>
                      <a:pt x="1482" y="110"/>
                    </a:cubicBezTo>
                    <a:cubicBezTo>
                      <a:pt x="1608" y="112"/>
                      <a:pt x="1734" y="113"/>
                      <a:pt x="1861" y="113"/>
                    </a:cubicBezTo>
                    <a:cubicBezTo>
                      <a:pt x="2224" y="113"/>
                      <a:pt x="2589" y="106"/>
                      <a:pt x="2951" y="94"/>
                    </a:cubicBezTo>
                    <a:cubicBezTo>
                      <a:pt x="3083" y="91"/>
                      <a:pt x="3218" y="85"/>
                      <a:pt x="3353" y="82"/>
                    </a:cubicBezTo>
                    <a:cubicBezTo>
                      <a:pt x="3426" y="82"/>
                      <a:pt x="3501" y="76"/>
                      <a:pt x="3570" y="76"/>
                    </a:cubicBezTo>
                    <a:cubicBezTo>
                      <a:pt x="3643" y="69"/>
                      <a:pt x="3696" y="76"/>
                      <a:pt x="3762" y="66"/>
                    </a:cubicBezTo>
                    <a:cubicBezTo>
                      <a:pt x="3768" y="66"/>
                      <a:pt x="3772" y="63"/>
                      <a:pt x="3772" y="60"/>
                    </a:cubicBezTo>
                    <a:cubicBezTo>
                      <a:pt x="3762" y="57"/>
                      <a:pt x="3759" y="50"/>
                      <a:pt x="3756" y="50"/>
                    </a:cubicBezTo>
                    <a:cubicBezTo>
                      <a:pt x="3646" y="35"/>
                      <a:pt x="3526" y="41"/>
                      <a:pt x="3416" y="35"/>
                    </a:cubicBezTo>
                    <a:cubicBezTo>
                      <a:pt x="3290" y="35"/>
                      <a:pt x="3165" y="32"/>
                      <a:pt x="3039" y="25"/>
                    </a:cubicBezTo>
                    <a:cubicBezTo>
                      <a:pt x="2797" y="16"/>
                      <a:pt x="2558" y="10"/>
                      <a:pt x="2312" y="3"/>
                    </a:cubicBezTo>
                    <a:cubicBezTo>
                      <a:pt x="2158" y="1"/>
                      <a:pt x="2003" y="0"/>
                      <a:pt x="1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20;p36">
                <a:extLst>
                  <a:ext uri="{FF2B5EF4-FFF2-40B4-BE49-F238E27FC236}">
                    <a16:creationId xmlns="" xmlns:a16="http://schemas.microsoft.com/office/drawing/2014/main" id="{30CC9A25-18EC-4139-AC36-C4CFEAB8D6A6}"/>
                  </a:ext>
                </a:extLst>
              </p:cNvPr>
              <p:cNvSpPr/>
              <p:nvPr/>
            </p:nvSpPr>
            <p:spPr>
              <a:xfrm>
                <a:off x="1774555" y="2105076"/>
                <a:ext cx="236528" cy="839538"/>
              </a:xfrm>
              <a:custGeom>
                <a:avLst/>
                <a:gdLst/>
                <a:ahLst/>
                <a:cxnLst/>
                <a:rect l="l" t="t" r="r" b="b"/>
                <a:pathLst>
                  <a:path w="3045" h="10808" extrusionOk="0">
                    <a:moveTo>
                      <a:pt x="0" y="0"/>
                    </a:moveTo>
                    <a:cubicBezTo>
                      <a:pt x="0" y="0"/>
                      <a:pt x="1026" y="10150"/>
                      <a:pt x="1051" y="10276"/>
                    </a:cubicBezTo>
                    <a:cubicBezTo>
                      <a:pt x="1051" y="10291"/>
                      <a:pt x="1063" y="10490"/>
                      <a:pt x="1070" y="10807"/>
                    </a:cubicBezTo>
                    <a:lnTo>
                      <a:pt x="3045" y="0"/>
                    </a:lnTo>
                    <a:close/>
                  </a:path>
                </a:pathLst>
              </a:custGeom>
              <a:solidFill>
                <a:srgbClr val="263238">
                  <a:alpha val="587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21;p36">
                <a:extLst>
                  <a:ext uri="{FF2B5EF4-FFF2-40B4-BE49-F238E27FC236}">
                    <a16:creationId xmlns="" xmlns:a16="http://schemas.microsoft.com/office/drawing/2014/main" id="{BC3B3B59-2681-4D9E-A177-CD2EF949C155}"/>
                  </a:ext>
                </a:extLst>
              </p:cNvPr>
              <p:cNvSpPr/>
              <p:nvPr/>
            </p:nvSpPr>
            <p:spPr>
              <a:xfrm>
                <a:off x="1119573" y="3190320"/>
                <a:ext cx="466686" cy="611866"/>
              </a:xfrm>
              <a:custGeom>
                <a:avLst/>
                <a:gdLst/>
                <a:ahLst/>
                <a:cxnLst/>
                <a:rect l="l" t="t" r="r" b="b"/>
                <a:pathLst>
                  <a:path w="6008" h="7877" extrusionOk="0">
                    <a:moveTo>
                      <a:pt x="2441" y="0"/>
                    </a:moveTo>
                    <a:cubicBezTo>
                      <a:pt x="2441" y="0"/>
                      <a:pt x="1925" y="894"/>
                      <a:pt x="1365" y="1982"/>
                    </a:cubicBezTo>
                    <a:cubicBezTo>
                      <a:pt x="1233" y="2233"/>
                      <a:pt x="1104" y="2494"/>
                      <a:pt x="975" y="2759"/>
                    </a:cubicBezTo>
                    <a:cubicBezTo>
                      <a:pt x="871" y="2966"/>
                      <a:pt x="793" y="3183"/>
                      <a:pt x="708" y="3388"/>
                    </a:cubicBezTo>
                    <a:cubicBezTo>
                      <a:pt x="305" y="4334"/>
                      <a:pt x="0" y="5127"/>
                      <a:pt x="53" y="5212"/>
                    </a:cubicBezTo>
                    <a:cubicBezTo>
                      <a:pt x="201" y="5432"/>
                      <a:pt x="5504" y="7854"/>
                      <a:pt x="5721" y="7876"/>
                    </a:cubicBezTo>
                    <a:cubicBezTo>
                      <a:pt x="5725" y="7876"/>
                      <a:pt x="5730" y="7877"/>
                      <a:pt x="5734" y="7877"/>
                    </a:cubicBezTo>
                    <a:cubicBezTo>
                      <a:pt x="5935" y="7877"/>
                      <a:pt x="6008" y="7286"/>
                      <a:pt x="5882" y="7036"/>
                    </a:cubicBezTo>
                    <a:cubicBezTo>
                      <a:pt x="5746" y="6775"/>
                      <a:pt x="4130" y="4938"/>
                      <a:pt x="4130" y="4938"/>
                    </a:cubicBezTo>
                    <a:lnTo>
                      <a:pt x="4428" y="4322"/>
                    </a:lnTo>
                    <a:lnTo>
                      <a:pt x="4831" y="3507"/>
                    </a:lnTo>
                    <a:lnTo>
                      <a:pt x="5803" y="1526"/>
                    </a:lnTo>
                    <a:lnTo>
                      <a:pt x="2441" y="0"/>
                    </a:ln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22;p36">
                <a:extLst>
                  <a:ext uri="{FF2B5EF4-FFF2-40B4-BE49-F238E27FC236}">
                    <a16:creationId xmlns="" xmlns:a16="http://schemas.microsoft.com/office/drawing/2014/main" id="{31D4D7E5-AF1A-49CF-8DE5-DFBBBEBE5F5D}"/>
                  </a:ext>
                </a:extLst>
              </p:cNvPr>
              <p:cNvSpPr/>
              <p:nvPr/>
            </p:nvSpPr>
            <p:spPr>
              <a:xfrm>
                <a:off x="1119573" y="3344201"/>
                <a:ext cx="466686" cy="457987"/>
              </a:xfrm>
              <a:custGeom>
                <a:avLst/>
                <a:gdLst/>
                <a:ahLst/>
                <a:cxnLst/>
                <a:rect l="l" t="t" r="r" b="b"/>
                <a:pathLst>
                  <a:path w="6008" h="5896" extrusionOk="0">
                    <a:moveTo>
                      <a:pt x="1365" y="1"/>
                    </a:moveTo>
                    <a:cubicBezTo>
                      <a:pt x="1233" y="252"/>
                      <a:pt x="1104" y="513"/>
                      <a:pt x="975" y="778"/>
                    </a:cubicBezTo>
                    <a:cubicBezTo>
                      <a:pt x="871" y="985"/>
                      <a:pt x="793" y="1202"/>
                      <a:pt x="708" y="1407"/>
                    </a:cubicBezTo>
                    <a:cubicBezTo>
                      <a:pt x="305" y="2353"/>
                      <a:pt x="0" y="3146"/>
                      <a:pt x="53" y="3231"/>
                    </a:cubicBezTo>
                    <a:cubicBezTo>
                      <a:pt x="201" y="3451"/>
                      <a:pt x="5504" y="5873"/>
                      <a:pt x="5721" y="5895"/>
                    </a:cubicBezTo>
                    <a:cubicBezTo>
                      <a:pt x="5725" y="5895"/>
                      <a:pt x="5730" y="5896"/>
                      <a:pt x="5734" y="5896"/>
                    </a:cubicBezTo>
                    <a:cubicBezTo>
                      <a:pt x="5935" y="5896"/>
                      <a:pt x="6008" y="5305"/>
                      <a:pt x="5875" y="5055"/>
                    </a:cubicBezTo>
                    <a:cubicBezTo>
                      <a:pt x="5743" y="4794"/>
                      <a:pt x="4127" y="2957"/>
                      <a:pt x="4127" y="2957"/>
                    </a:cubicBezTo>
                    <a:lnTo>
                      <a:pt x="4425" y="2341"/>
                    </a:lnTo>
                    <a:lnTo>
                      <a:pt x="4828" y="1526"/>
                    </a:lnTo>
                    <a:cubicBezTo>
                      <a:pt x="3897" y="1124"/>
                      <a:pt x="2403" y="466"/>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3;p36">
                <a:extLst>
                  <a:ext uri="{FF2B5EF4-FFF2-40B4-BE49-F238E27FC236}">
                    <a16:creationId xmlns="" xmlns:a16="http://schemas.microsoft.com/office/drawing/2014/main" id="{04B52BB6-858A-4322-9563-AB4366827BE6}"/>
                  </a:ext>
                </a:extLst>
              </p:cNvPr>
              <p:cNvSpPr/>
              <p:nvPr/>
            </p:nvSpPr>
            <p:spPr>
              <a:xfrm>
                <a:off x="1117087" y="3403081"/>
                <a:ext cx="470415" cy="400350"/>
              </a:xfrm>
              <a:custGeom>
                <a:avLst/>
                <a:gdLst/>
                <a:ahLst/>
                <a:cxnLst/>
                <a:rect l="l" t="t" r="r" b="b"/>
                <a:pathLst>
                  <a:path w="6056" h="5154" extrusionOk="0">
                    <a:moveTo>
                      <a:pt x="991" y="1"/>
                    </a:moveTo>
                    <a:cubicBezTo>
                      <a:pt x="472" y="1218"/>
                      <a:pt x="1" y="2369"/>
                      <a:pt x="67" y="2470"/>
                    </a:cubicBezTo>
                    <a:cubicBezTo>
                      <a:pt x="211" y="2696"/>
                      <a:pt x="5549" y="5131"/>
                      <a:pt x="5763" y="5153"/>
                    </a:cubicBezTo>
                    <a:cubicBezTo>
                      <a:pt x="5767" y="5153"/>
                      <a:pt x="5771" y="5153"/>
                      <a:pt x="5776" y="5153"/>
                    </a:cubicBezTo>
                    <a:cubicBezTo>
                      <a:pt x="5983" y="5153"/>
                      <a:pt x="6055" y="4562"/>
                      <a:pt x="5920" y="4300"/>
                    </a:cubicBezTo>
                    <a:cubicBezTo>
                      <a:pt x="5788" y="4039"/>
                      <a:pt x="4165" y="2193"/>
                      <a:pt x="4165" y="2193"/>
                    </a:cubicBezTo>
                    <a:lnTo>
                      <a:pt x="4467" y="1573"/>
                    </a:lnTo>
                    <a:lnTo>
                      <a:pt x="9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24;p36">
                <a:extLst>
                  <a:ext uri="{FF2B5EF4-FFF2-40B4-BE49-F238E27FC236}">
                    <a16:creationId xmlns="" xmlns:a16="http://schemas.microsoft.com/office/drawing/2014/main" id="{99E85730-7BF8-4412-BC15-6F86090DE5E2}"/>
                  </a:ext>
                </a:extLst>
              </p:cNvPr>
              <p:cNvSpPr/>
              <p:nvPr/>
            </p:nvSpPr>
            <p:spPr>
              <a:xfrm>
                <a:off x="1146139" y="3594402"/>
                <a:ext cx="421633" cy="191087"/>
              </a:xfrm>
              <a:custGeom>
                <a:avLst/>
                <a:gdLst/>
                <a:ahLst/>
                <a:cxnLst/>
                <a:rect l="l" t="t" r="r" b="b"/>
                <a:pathLst>
                  <a:path w="5428" h="2460" extrusionOk="0">
                    <a:moveTo>
                      <a:pt x="10" y="0"/>
                    </a:moveTo>
                    <a:cubicBezTo>
                      <a:pt x="4" y="0"/>
                      <a:pt x="1" y="0"/>
                      <a:pt x="10" y="10"/>
                    </a:cubicBezTo>
                    <a:cubicBezTo>
                      <a:pt x="882" y="457"/>
                      <a:pt x="4499" y="2076"/>
                      <a:pt x="5404" y="2457"/>
                    </a:cubicBezTo>
                    <a:cubicBezTo>
                      <a:pt x="5408" y="2459"/>
                      <a:pt x="5411" y="2460"/>
                      <a:pt x="5414" y="2460"/>
                    </a:cubicBezTo>
                    <a:cubicBezTo>
                      <a:pt x="5424" y="2460"/>
                      <a:pt x="5428" y="2449"/>
                      <a:pt x="5411" y="2441"/>
                    </a:cubicBezTo>
                    <a:cubicBezTo>
                      <a:pt x="4524" y="2013"/>
                      <a:pt x="916" y="362"/>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25;p36">
                <a:extLst>
                  <a:ext uri="{FF2B5EF4-FFF2-40B4-BE49-F238E27FC236}">
                    <a16:creationId xmlns="" xmlns:a16="http://schemas.microsoft.com/office/drawing/2014/main" id="{187615F0-2B02-45F4-93D1-A5674DEC3C8E}"/>
                  </a:ext>
                </a:extLst>
              </p:cNvPr>
              <p:cNvSpPr/>
              <p:nvPr/>
            </p:nvSpPr>
            <p:spPr>
              <a:xfrm>
                <a:off x="1366279" y="3540494"/>
                <a:ext cx="92203" cy="25944"/>
              </a:xfrm>
              <a:custGeom>
                <a:avLst/>
                <a:gdLst/>
                <a:ahLst/>
                <a:cxnLst/>
                <a:rect l="l" t="t" r="r" b="b"/>
                <a:pathLst>
                  <a:path w="1187" h="334" extrusionOk="0">
                    <a:moveTo>
                      <a:pt x="327" y="1"/>
                    </a:moveTo>
                    <a:cubicBezTo>
                      <a:pt x="221" y="1"/>
                      <a:pt x="116" y="16"/>
                      <a:pt x="16" y="50"/>
                    </a:cubicBezTo>
                    <a:cubicBezTo>
                      <a:pt x="1" y="53"/>
                      <a:pt x="7" y="78"/>
                      <a:pt x="20" y="78"/>
                    </a:cubicBezTo>
                    <a:cubicBezTo>
                      <a:pt x="406" y="122"/>
                      <a:pt x="787" y="207"/>
                      <a:pt x="1152" y="333"/>
                    </a:cubicBezTo>
                    <a:cubicBezTo>
                      <a:pt x="1155" y="333"/>
                      <a:pt x="1158" y="334"/>
                      <a:pt x="1161" y="334"/>
                    </a:cubicBezTo>
                    <a:cubicBezTo>
                      <a:pt x="1171" y="334"/>
                      <a:pt x="1181" y="329"/>
                      <a:pt x="1183" y="317"/>
                    </a:cubicBezTo>
                    <a:cubicBezTo>
                      <a:pt x="1186" y="304"/>
                      <a:pt x="1183" y="295"/>
                      <a:pt x="1177" y="289"/>
                    </a:cubicBezTo>
                    <a:cubicBezTo>
                      <a:pt x="938" y="122"/>
                      <a:pt x="627"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26;p36">
                <a:extLst>
                  <a:ext uri="{FF2B5EF4-FFF2-40B4-BE49-F238E27FC236}">
                    <a16:creationId xmlns="" xmlns:a16="http://schemas.microsoft.com/office/drawing/2014/main" id="{4FF538A6-6786-433F-AB1B-1FE02CCD2B96}"/>
                  </a:ext>
                </a:extLst>
              </p:cNvPr>
              <p:cNvSpPr/>
              <p:nvPr/>
            </p:nvSpPr>
            <p:spPr>
              <a:xfrm>
                <a:off x="1380727" y="3561311"/>
                <a:ext cx="92203" cy="25867"/>
              </a:xfrm>
              <a:custGeom>
                <a:avLst/>
                <a:gdLst/>
                <a:ahLst/>
                <a:cxnLst/>
                <a:rect l="l" t="t" r="r" b="b"/>
                <a:pathLst>
                  <a:path w="1187" h="333" extrusionOk="0">
                    <a:moveTo>
                      <a:pt x="327" y="0"/>
                    </a:moveTo>
                    <a:cubicBezTo>
                      <a:pt x="221" y="0"/>
                      <a:pt x="116" y="15"/>
                      <a:pt x="16" y="49"/>
                    </a:cubicBezTo>
                    <a:cubicBezTo>
                      <a:pt x="0" y="52"/>
                      <a:pt x="7" y="77"/>
                      <a:pt x="19" y="77"/>
                    </a:cubicBezTo>
                    <a:cubicBezTo>
                      <a:pt x="403" y="121"/>
                      <a:pt x="787" y="206"/>
                      <a:pt x="1155" y="332"/>
                    </a:cubicBezTo>
                    <a:cubicBezTo>
                      <a:pt x="1156" y="333"/>
                      <a:pt x="1158" y="333"/>
                      <a:pt x="1160" y="333"/>
                    </a:cubicBezTo>
                    <a:cubicBezTo>
                      <a:pt x="1171" y="333"/>
                      <a:pt x="1183" y="324"/>
                      <a:pt x="1183" y="313"/>
                    </a:cubicBezTo>
                    <a:cubicBezTo>
                      <a:pt x="1186" y="304"/>
                      <a:pt x="1183" y="298"/>
                      <a:pt x="1173" y="288"/>
                    </a:cubicBezTo>
                    <a:cubicBezTo>
                      <a:pt x="937" y="121"/>
                      <a:pt x="626"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27;p36">
                <a:extLst>
                  <a:ext uri="{FF2B5EF4-FFF2-40B4-BE49-F238E27FC236}">
                    <a16:creationId xmlns="" xmlns:a16="http://schemas.microsoft.com/office/drawing/2014/main" id="{8C8F4DB2-E4F7-4D1E-B153-42A64198886B}"/>
                  </a:ext>
                </a:extLst>
              </p:cNvPr>
              <p:cNvSpPr/>
              <p:nvPr/>
            </p:nvSpPr>
            <p:spPr>
              <a:xfrm>
                <a:off x="1394865" y="3582285"/>
                <a:ext cx="92669" cy="26255"/>
              </a:xfrm>
              <a:custGeom>
                <a:avLst/>
                <a:gdLst/>
                <a:ahLst/>
                <a:cxnLst/>
                <a:rect l="l" t="t" r="r" b="b"/>
                <a:pathLst>
                  <a:path w="1193" h="338" extrusionOk="0">
                    <a:moveTo>
                      <a:pt x="328" y="1"/>
                    </a:moveTo>
                    <a:cubicBezTo>
                      <a:pt x="222" y="1"/>
                      <a:pt x="117" y="16"/>
                      <a:pt x="16" y="50"/>
                    </a:cubicBezTo>
                    <a:cubicBezTo>
                      <a:pt x="1" y="56"/>
                      <a:pt x="10" y="78"/>
                      <a:pt x="23" y="78"/>
                    </a:cubicBezTo>
                    <a:cubicBezTo>
                      <a:pt x="406" y="122"/>
                      <a:pt x="787" y="207"/>
                      <a:pt x="1155" y="333"/>
                    </a:cubicBezTo>
                    <a:cubicBezTo>
                      <a:pt x="1159" y="336"/>
                      <a:pt x="1163" y="338"/>
                      <a:pt x="1167" y="338"/>
                    </a:cubicBezTo>
                    <a:cubicBezTo>
                      <a:pt x="1175" y="338"/>
                      <a:pt x="1183" y="333"/>
                      <a:pt x="1186" y="323"/>
                    </a:cubicBezTo>
                    <a:cubicBezTo>
                      <a:pt x="1193" y="311"/>
                      <a:pt x="1190" y="295"/>
                      <a:pt x="1177" y="292"/>
                    </a:cubicBezTo>
                    <a:cubicBezTo>
                      <a:pt x="940" y="122"/>
                      <a:pt x="629"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28;p36">
                <a:extLst>
                  <a:ext uri="{FF2B5EF4-FFF2-40B4-BE49-F238E27FC236}">
                    <a16:creationId xmlns="" xmlns:a16="http://schemas.microsoft.com/office/drawing/2014/main" id="{54B70AF4-5F2C-40D0-9C27-3520DA7A6B14}"/>
                  </a:ext>
                </a:extLst>
              </p:cNvPr>
              <p:cNvSpPr/>
              <p:nvPr/>
            </p:nvSpPr>
            <p:spPr>
              <a:xfrm>
                <a:off x="1409313" y="3603102"/>
                <a:ext cx="91892" cy="25867"/>
              </a:xfrm>
              <a:custGeom>
                <a:avLst/>
                <a:gdLst/>
                <a:ahLst/>
                <a:cxnLst/>
                <a:rect l="l" t="t" r="r" b="b"/>
                <a:pathLst>
                  <a:path w="1183" h="333" extrusionOk="0">
                    <a:moveTo>
                      <a:pt x="323" y="0"/>
                    </a:moveTo>
                    <a:cubicBezTo>
                      <a:pt x="218" y="0"/>
                      <a:pt x="115" y="15"/>
                      <a:pt x="16" y="49"/>
                    </a:cubicBezTo>
                    <a:cubicBezTo>
                      <a:pt x="0" y="55"/>
                      <a:pt x="10" y="77"/>
                      <a:pt x="19" y="77"/>
                    </a:cubicBezTo>
                    <a:cubicBezTo>
                      <a:pt x="406" y="121"/>
                      <a:pt x="787" y="206"/>
                      <a:pt x="1151" y="332"/>
                    </a:cubicBezTo>
                    <a:cubicBezTo>
                      <a:pt x="1154" y="332"/>
                      <a:pt x="1156" y="333"/>
                      <a:pt x="1158" y="333"/>
                    </a:cubicBezTo>
                    <a:cubicBezTo>
                      <a:pt x="1169" y="333"/>
                      <a:pt x="1180" y="326"/>
                      <a:pt x="1183" y="313"/>
                    </a:cubicBezTo>
                    <a:cubicBezTo>
                      <a:pt x="1183" y="307"/>
                      <a:pt x="1180" y="297"/>
                      <a:pt x="1177" y="291"/>
                    </a:cubicBezTo>
                    <a:cubicBezTo>
                      <a:pt x="937" y="123"/>
                      <a:pt x="624"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29;p36">
                <a:extLst>
                  <a:ext uri="{FF2B5EF4-FFF2-40B4-BE49-F238E27FC236}">
                    <a16:creationId xmlns="" xmlns:a16="http://schemas.microsoft.com/office/drawing/2014/main" id="{4BA45908-DB89-4C1E-8035-6012B7200C03}"/>
                  </a:ext>
                </a:extLst>
              </p:cNvPr>
              <p:cNvSpPr/>
              <p:nvPr/>
            </p:nvSpPr>
            <p:spPr>
              <a:xfrm>
                <a:off x="1422518" y="3502975"/>
                <a:ext cx="118303" cy="55928"/>
              </a:xfrm>
              <a:custGeom>
                <a:avLst/>
                <a:gdLst/>
                <a:ahLst/>
                <a:cxnLst/>
                <a:rect l="l" t="t" r="r" b="b"/>
                <a:pathLst>
                  <a:path w="1523" h="720" extrusionOk="0">
                    <a:moveTo>
                      <a:pt x="1090" y="91"/>
                    </a:moveTo>
                    <a:cubicBezTo>
                      <a:pt x="1276" y="91"/>
                      <a:pt x="1477" y="158"/>
                      <a:pt x="1309" y="410"/>
                    </a:cubicBezTo>
                    <a:cubicBezTo>
                      <a:pt x="1213" y="554"/>
                      <a:pt x="975" y="580"/>
                      <a:pt x="777" y="580"/>
                    </a:cubicBezTo>
                    <a:cubicBezTo>
                      <a:pt x="702" y="580"/>
                      <a:pt x="632" y="576"/>
                      <a:pt x="579" y="574"/>
                    </a:cubicBezTo>
                    <a:cubicBezTo>
                      <a:pt x="409" y="564"/>
                      <a:pt x="242" y="548"/>
                      <a:pt x="76" y="545"/>
                    </a:cubicBezTo>
                    <a:cubicBezTo>
                      <a:pt x="255" y="435"/>
                      <a:pt x="425" y="319"/>
                      <a:pt x="613" y="231"/>
                    </a:cubicBezTo>
                    <a:cubicBezTo>
                      <a:pt x="705" y="187"/>
                      <a:pt x="799" y="146"/>
                      <a:pt x="893" y="118"/>
                    </a:cubicBezTo>
                    <a:cubicBezTo>
                      <a:pt x="937" y="103"/>
                      <a:pt x="1012" y="91"/>
                      <a:pt x="1090" y="91"/>
                    </a:cubicBezTo>
                    <a:close/>
                    <a:moveTo>
                      <a:pt x="1103" y="0"/>
                    </a:moveTo>
                    <a:cubicBezTo>
                      <a:pt x="1041" y="0"/>
                      <a:pt x="979" y="10"/>
                      <a:pt x="925" y="26"/>
                    </a:cubicBezTo>
                    <a:cubicBezTo>
                      <a:pt x="579" y="127"/>
                      <a:pt x="264" y="322"/>
                      <a:pt x="10" y="583"/>
                    </a:cubicBezTo>
                    <a:cubicBezTo>
                      <a:pt x="6" y="589"/>
                      <a:pt x="6" y="592"/>
                      <a:pt x="6" y="596"/>
                    </a:cubicBezTo>
                    <a:lnTo>
                      <a:pt x="10" y="599"/>
                    </a:lnTo>
                    <a:cubicBezTo>
                      <a:pt x="0" y="624"/>
                      <a:pt x="6" y="652"/>
                      <a:pt x="32" y="662"/>
                    </a:cubicBezTo>
                    <a:cubicBezTo>
                      <a:pt x="35" y="668"/>
                      <a:pt x="38" y="668"/>
                      <a:pt x="47" y="668"/>
                    </a:cubicBezTo>
                    <a:cubicBezTo>
                      <a:pt x="271" y="683"/>
                      <a:pt x="506" y="719"/>
                      <a:pt x="738" y="719"/>
                    </a:cubicBezTo>
                    <a:cubicBezTo>
                      <a:pt x="855" y="719"/>
                      <a:pt x="971" y="710"/>
                      <a:pt x="1085" y="684"/>
                    </a:cubicBezTo>
                    <a:cubicBezTo>
                      <a:pt x="1286" y="637"/>
                      <a:pt x="1522" y="495"/>
                      <a:pt x="1475" y="253"/>
                    </a:cubicBezTo>
                    <a:cubicBezTo>
                      <a:pt x="1436" y="68"/>
                      <a:pt x="1268" y="0"/>
                      <a:pt x="1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30;p36">
                <a:extLst>
                  <a:ext uri="{FF2B5EF4-FFF2-40B4-BE49-F238E27FC236}">
                    <a16:creationId xmlns="" xmlns:a16="http://schemas.microsoft.com/office/drawing/2014/main" id="{197633B4-4F83-4A15-BBF8-2A057B577074}"/>
                  </a:ext>
                </a:extLst>
              </p:cNvPr>
              <p:cNvSpPr/>
              <p:nvPr/>
            </p:nvSpPr>
            <p:spPr>
              <a:xfrm>
                <a:off x="1336761" y="3458931"/>
                <a:ext cx="93601" cy="95699"/>
              </a:xfrm>
              <a:custGeom>
                <a:avLst/>
                <a:gdLst/>
                <a:ahLst/>
                <a:cxnLst/>
                <a:rect l="l" t="t" r="r" b="b"/>
                <a:pathLst>
                  <a:path w="1205" h="1232" extrusionOk="0">
                    <a:moveTo>
                      <a:pt x="375" y="105"/>
                    </a:moveTo>
                    <a:cubicBezTo>
                      <a:pt x="505" y="105"/>
                      <a:pt x="682" y="244"/>
                      <a:pt x="739" y="317"/>
                    </a:cubicBezTo>
                    <a:cubicBezTo>
                      <a:pt x="796" y="401"/>
                      <a:pt x="852" y="483"/>
                      <a:pt x="903" y="568"/>
                    </a:cubicBezTo>
                    <a:cubicBezTo>
                      <a:pt x="1000" y="754"/>
                      <a:pt x="1092" y="939"/>
                      <a:pt x="1170" y="1131"/>
                    </a:cubicBezTo>
                    <a:cubicBezTo>
                      <a:pt x="1029" y="1040"/>
                      <a:pt x="884" y="958"/>
                      <a:pt x="742" y="873"/>
                    </a:cubicBezTo>
                    <a:cubicBezTo>
                      <a:pt x="569" y="769"/>
                      <a:pt x="223" y="562"/>
                      <a:pt x="227" y="329"/>
                    </a:cubicBezTo>
                    <a:cubicBezTo>
                      <a:pt x="228" y="162"/>
                      <a:pt x="292" y="105"/>
                      <a:pt x="375" y="105"/>
                    </a:cubicBezTo>
                    <a:close/>
                    <a:moveTo>
                      <a:pt x="385" y="0"/>
                    </a:moveTo>
                    <a:cubicBezTo>
                      <a:pt x="314" y="0"/>
                      <a:pt x="244" y="24"/>
                      <a:pt x="183" y="84"/>
                    </a:cubicBezTo>
                    <a:cubicBezTo>
                      <a:pt x="0" y="266"/>
                      <a:pt x="129" y="502"/>
                      <a:pt x="261" y="653"/>
                    </a:cubicBezTo>
                    <a:cubicBezTo>
                      <a:pt x="494" y="908"/>
                      <a:pt x="834" y="1053"/>
                      <a:pt x="1126" y="1226"/>
                    </a:cubicBezTo>
                    <a:cubicBezTo>
                      <a:pt x="1134" y="1229"/>
                      <a:pt x="1142" y="1231"/>
                      <a:pt x="1149" y="1231"/>
                    </a:cubicBezTo>
                    <a:cubicBezTo>
                      <a:pt x="1167" y="1231"/>
                      <a:pt x="1182" y="1222"/>
                      <a:pt x="1189" y="1207"/>
                    </a:cubicBezTo>
                    <a:cubicBezTo>
                      <a:pt x="1195" y="1204"/>
                      <a:pt x="1195" y="1194"/>
                      <a:pt x="1195" y="1191"/>
                    </a:cubicBezTo>
                    <a:cubicBezTo>
                      <a:pt x="1202" y="1191"/>
                      <a:pt x="1205" y="1188"/>
                      <a:pt x="1205" y="1181"/>
                    </a:cubicBezTo>
                    <a:lnTo>
                      <a:pt x="1205" y="1178"/>
                    </a:lnTo>
                    <a:cubicBezTo>
                      <a:pt x="1148" y="820"/>
                      <a:pt x="997" y="486"/>
                      <a:pt x="771" y="206"/>
                    </a:cubicBezTo>
                    <a:cubicBezTo>
                      <a:pt x="678" y="99"/>
                      <a:pt x="529"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31;p36">
                <a:extLst>
                  <a:ext uri="{FF2B5EF4-FFF2-40B4-BE49-F238E27FC236}">
                    <a16:creationId xmlns="" xmlns:a16="http://schemas.microsoft.com/office/drawing/2014/main" id="{D5FD1702-C968-46B6-90FF-84CEE517373F}"/>
                  </a:ext>
                </a:extLst>
              </p:cNvPr>
              <p:cNvSpPr/>
              <p:nvPr/>
            </p:nvSpPr>
            <p:spPr>
              <a:xfrm>
                <a:off x="1212166" y="2105309"/>
                <a:ext cx="836121" cy="1333800"/>
              </a:xfrm>
              <a:custGeom>
                <a:avLst/>
                <a:gdLst/>
                <a:ahLst/>
                <a:cxnLst/>
                <a:rect l="l" t="t" r="r" b="b"/>
                <a:pathLst>
                  <a:path w="10764" h="17171" extrusionOk="0">
                    <a:moveTo>
                      <a:pt x="6108" y="0"/>
                    </a:moveTo>
                    <a:cubicBezTo>
                      <a:pt x="6108" y="0"/>
                      <a:pt x="5221" y="878"/>
                      <a:pt x="5473" y="2752"/>
                    </a:cubicBezTo>
                    <a:cubicBezTo>
                      <a:pt x="5492" y="2907"/>
                      <a:pt x="3768" y="9027"/>
                      <a:pt x="3542" y="9313"/>
                    </a:cubicBezTo>
                    <a:cubicBezTo>
                      <a:pt x="3196" y="9747"/>
                      <a:pt x="0" y="15377"/>
                      <a:pt x="0" y="15377"/>
                    </a:cubicBezTo>
                    <a:lnTo>
                      <a:pt x="4189" y="17170"/>
                    </a:lnTo>
                    <a:cubicBezTo>
                      <a:pt x="4189" y="17170"/>
                      <a:pt x="6904" y="12119"/>
                      <a:pt x="7407" y="10631"/>
                    </a:cubicBezTo>
                    <a:cubicBezTo>
                      <a:pt x="7700" y="9766"/>
                      <a:pt x="9584" y="2218"/>
                      <a:pt x="9584" y="2218"/>
                    </a:cubicBezTo>
                    <a:cubicBezTo>
                      <a:pt x="10606" y="1472"/>
                      <a:pt x="10763" y="4"/>
                      <a:pt x="10763" y="4"/>
                    </a:cubicBezTo>
                    <a:lnTo>
                      <a:pt x="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32;p36">
                <a:extLst>
                  <a:ext uri="{FF2B5EF4-FFF2-40B4-BE49-F238E27FC236}">
                    <a16:creationId xmlns="" xmlns:a16="http://schemas.microsoft.com/office/drawing/2014/main" id="{4562F2D7-F2D0-4D75-92D9-56DF0524A89B}"/>
                  </a:ext>
                </a:extLst>
              </p:cNvPr>
              <p:cNvSpPr/>
              <p:nvPr/>
            </p:nvSpPr>
            <p:spPr>
              <a:xfrm>
                <a:off x="1706121" y="2147566"/>
                <a:ext cx="119468" cy="89718"/>
              </a:xfrm>
              <a:custGeom>
                <a:avLst/>
                <a:gdLst/>
                <a:ahLst/>
                <a:cxnLst/>
                <a:rect l="l" t="t" r="r" b="b"/>
                <a:pathLst>
                  <a:path w="1538" h="1155" extrusionOk="0">
                    <a:moveTo>
                      <a:pt x="1520" y="1"/>
                    </a:moveTo>
                    <a:cubicBezTo>
                      <a:pt x="1514" y="1"/>
                      <a:pt x="1509" y="4"/>
                      <a:pt x="1507" y="10"/>
                    </a:cubicBezTo>
                    <a:cubicBezTo>
                      <a:pt x="1419" y="306"/>
                      <a:pt x="1243" y="567"/>
                      <a:pt x="995" y="746"/>
                    </a:cubicBezTo>
                    <a:cubicBezTo>
                      <a:pt x="724" y="938"/>
                      <a:pt x="397" y="1054"/>
                      <a:pt x="64" y="1064"/>
                    </a:cubicBezTo>
                    <a:cubicBezTo>
                      <a:pt x="10" y="1064"/>
                      <a:pt x="1" y="1155"/>
                      <a:pt x="64" y="1155"/>
                    </a:cubicBezTo>
                    <a:cubicBezTo>
                      <a:pt x="749" y="1155"/>
                      <a:pt x="1435" y="724"/>
                      <a:pt x="1536" y="16"/>
                    </a:cubicBezTo>
                    <a:cubicBezTo>
                      <a:pt x="1537" y="7"/>
                      <a:pt x="1528"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33;p36">
                <a:extLst>
                  <a:ext uri="{FF2B5EF4-FFF2-40B4-BE49-F238E27FC236}">
                    <a16:creationId xmlns="" xmlns:a16="http://schemas.microsoft.com/office/drawing/2014/main" id="{8A158E04-28A3-4A43-B465-5A426561156E}"/>
                  </a:ext>
                </a:extLst>
              </p:cNvPr>
              <p:cNvSpPr/>
              <p:nvPr/>
            </p:nvSpPr>
            <p:spPr>
              <a:xfrm>
                <a:off x="1899772" y="2242877"/>
                <a:ext cx="109137" cy="66880"/>
              </a:xfrm>
              <a:custGeom>
                <a:avLst/>
                <a:gdLst/>
                <a:ahLst/>
                <a:cxnLst/>
                <a:rect l="l" t="t" r="r" b="b"/>
                <a:pathLst>
                  <a:path w="1405" h="861" extrusionOk="0">
                    <a:moveTo>
                      <a:pt x="1389" y="0"/>
                    </a:moveTo>
                    <a:cubicBezTo>
                      <a:pt x="1140" y="98"/>
                      <a:pt x="905" y="223"/>
                      <a:pt x="684" y="371"/>
                    </a:cubicBezTo>
                    <a:cubicBezTo>
                      <a:pt x="448" y="519"/>
                      <a:pt x="238" y="686"/>
                      <a:pt x="8" y="843"/>
                    </a:cubicBezTo>
                    <a:cubicBezTo>
                      <a:pt x="0" y="848"/>
                      <a:pt x="6" y="860"/>
                      <a:pt x="13" y="860"/>
                    </a:cubicBezTo>
                    <a:cubicBezTo>
                      <a:pt x="15" y="860"/>
                      <a:pt x="16" y="860"/>
                      <a:pt x="18" y="859"/>
                    </a:cubicBezTo>
                    <a:cubicBezTo>
                      <a:pt x="253" y="724"/>
                      <a:pt x="499" y="604"/>
                      <a:pt x="735" y="462"/>
                    </a:cubicBezTo>
                    <a:cubicBezTo>
                      <a:pt x="971" y="334"/>
                      <a:pt x="1191" y="183"/>
                      <a:pt x="1401" y="16"/>
                    </a:cubicBezTo>
                    <a:cubicBezTo>
                      <a:pt x="1405" y="10"/>
                      <a:pt x="1401" y="3"/>
                      <a:pt x="1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34;p36">
                <a:extLst>
                  <a:ext uri="{FF2B5EF4-FFF2-40B4-BE49-F238E27FC236}">
                    <a16:creationId xmlns="" xmlns:a16="http://schemas.microsoft.com/office/drawing/2014/main" id="{2315B313-F0E4-4856-A5EC-7E7B00E5DD2A}"/>
                  </a:ext>
                </a:extLst>
              </p:cNvPr>
              <p:cNvSpPr/>
              <p:nvPr/>
            </p:nvSpPr>
            <p:spPr>
              <a:xfrm>
                <a:off x="1945836" y="2131642"/>
                <a:ext cx="70920" cy="147277"/>
              </a:xfrm>
              <a:custGeom>
                <a:avLst/>
                <a:gdLst/>
                <a:ahLst/>
                <a:cxnLst/>
                <a:rect l="l" t="t" r="r" b="b"/>
                <a:pathLst>
                  <a:path w="913" h="1896" extrusionOk="0">
                    <a:moveTo>
                      <a:pt x="898" y="1"/>
                    </a:moveTo>
                    <a:cubicBezTo>
                      <a:pt x="894" y="1"/>
                      <a:pt x="891" y="3"/>
                      <a:pt x="890" y="7"/>
                    </a:cubicBezTo>
                    <a:cubicBezTo>
                      <a:pt x="856" y="165"/>
                      <a:pt x="808" y="319"/>
                      <a:pt x="768" y="476"/>
                    </a:cubicBezTo>
                    <a:cubicBezTo>
                      <a:pt x="730" y="627"/>
                      <a:pt x="698" y="768"/>
                      <a:pt x="654" y="913"/>
                    </a:cubicBezTo>
                    <a:cubicBezTo>
                      <a:pt x="613" y="1048"/>
                      <a:pt x="541" y="1174"/>
                      <a:pt x="428" y="1269"/>
                    </a:cubicBezTo>
                    <a:cubicBezTo>
                      <a:pt x="371" y="1319"/>
                      <a:pt x="302" y="1363"/>
                      <a:pt x="242" y="1410"/>
                    </a:cubicBezTo>
                    <a:cubicBezTo>
                      <a:pt x="205" y="1435"/>
                      <a:pt x="170" y="1464"/>
                      <a:pt x="135" y="1486"/>
                    </a:cubicBezTo>
                    <a:cubicBezTo>
                      <a:pt x="139" y="1467"/>
                      <a:pt x="145" y="1442"/>
                      <a:pt x="151" y="1423"/>
                    </a:cubicBezTo>
                    <a:cubicBezTo>
                      <a:pt x="161" y="1363"/>
                      <a:pt x="179" y="1306"/>
                      <a:pt x="189" y="1240"/>
                    </a:cubicBezTo>
                    <a:cubicBezTo>
                      <a:pt x="217" y="1108"/>
                      <a:pt x="245" y="979"/>
                      <a:pt x="271" y="844"/>
                    </a:cubicBezTo>
                    <a:cubicBezTo>
                      <a:pt x="324" y="586"/>
                      <a:pt x="374" y="322"/>
                      <a:pt x="441" y="67"/>
                    </a:cubicBezTo>
                    <a:cubicBezTo>
                      <a:pt x="441" y="61"/>
                      <a:pt x="441" y="58"/>
                      <a:pt x="437" y="55"/>
                    </a:cubicBezTo>
                    <a:cubicBezTo>
                      <a:pt x="434" y="55"/>
                      <a:pt x="428" y="55"/>
                      <a:pt x="425" y="58"/>
                    </a:cubicBezTo>
                    <a:cubicBezTo>
                      <a:pt x="346" y="309"/>
                      <a:pt x="264" y="561"/>
                      <a:pt x="198" y="819"/>
                    </a:cubicBezTo>
                    <a:cubicBezTo>
                      <a:pt x="167" y="945"/>
                      <a:pt x="35" y="1564"/>
                      <a:pt x="28" y="1608"/>
                    </a:cubicBezTo>
                    <a:cubicBezTo>
                      <a:pt x="22" y="1652"/>
                      <a:pt x="16" y="1699"/>
                      <a:pt x="13" y="1747"/>
                    </a:cubicBezTo>
                    <a:cubicBezTo>
                      <a:pt x="6" y="1794"/>
                      <a:pt x="0" y="1841"/>
                      <a:pt x="6" y="1888"/>
                    </a:cubicBezTo>
                    <a:cubicBezTo>
                      <a:pt x="6" y="1893"/>
                      <a:pt x="10" y="1895"/>
                      <a:pt x="15" y="1895"/>
                    </a:cubicBezTo>
                    <a:cubicBezTo>
                      <a:pt x="19" y="1895"/>
                      <a:pt x="24" y="1893"/>
                      <a:pt x="25" y="1888"/>
                    </a:cubicBezTo>
                    <a:cubicBezTo>
                      <a:pt x="44" y="1847"/>
                      <a:pt x="63" y="1803"/>
                      <a:pt x="76" y="1766"/>
                    </a:cubicBezTo>
                    <a:cubicBezTo>
                      <a:pt x="88" y="1721"/>
                      <a:pt x="104" y="1674"/>
                      <a:pt x="110" y="1630"/>
                    </a:cubicBezTo>
                    <a:cubicBezTo>
                      <a:pt x="110" y="1615"/>
                      <a:pt x="120" y="1599"/>
                      <a:pt x="123" y="1580"/>
                    </a:cubicBezTo>
                    <a:cubicBezTo>
                      <a:pt x="186" y="1545"/>
                      <a:pt x="245" y="1498"/>
                      <a:pt x="302" y="1457"/>
                    </a:cubicBezTo>
                    <a:cubicBezTo>
                      <a:pt x="359" y="1420"/>
                      <a:pt x="434" y="1376"/>
                      <a:pt x="497" y="1328"/>
                    </a:cubicBezTo>
                    <a:cubicBezTo>
                      <a:pt x="610" y="1243"/>
                      <a:pt x="692" y="1124"/>
                      <a:pt x="736" y="986"/>
                    </a:cubicBezTo>
                    <a:cubicBezTo>
                      <a:pt x="780" y="841"/>
                      <a:pt x="812" y="693"/>
                      <a:pt x="831" y="539"/>
                    </a:cubicBezTo>
                    <a:cubicBezTo>
                      <a:pt x="859" y="356"/>
                      <a:pt x="881" y="180"/>
                      <a:pt x="912" y="7"/>
                    </a:cubicBezTo>
                    <a:cubicBezTo>
                      <a:pt x="910" y="5"/>
                      <a:pt x="903" y="1"/>
                      <a:pt x="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35;p36">
                <a:extLst>
                  <a:ext uri="{FF2B5EF4-FFF2-40B4-BE49-F238E27FC236}">
                    <a16:creationId xmlns="" xmlns:a16="http://schemas.microsoft.com/office/drawing/2014/main" id="{5B573400-3D47-4E09-8B6E-8F38C7CD7BC2}"/>
                  </a:ext>
                </a:extLst>
              </p:cNvPr>
              <p:cNvSpPr/>
              <p:nvPr/>
            </p:nvSpPr>
            <p:spPr>
              <a:xfrm>
                <a:off x="1268327" y="3257589"/>
                <a:ext cx="270628" cy="118614"/>
              </a:xfrm>
              <a:custGeom>
                <a:avLst/>
                <a:gdLst/>
                <a:ahLst/>
                <a:cxnLst/>
                <a:rect l="l" t="t" r="r" b="b"/>
                <a:pathLst>
                  <a:path w="3484" h="1527" extrusionOk="0">
                    <a:moveTo>
                      <a:pt x="21" y="0"/>
                    </a:moveTo>
                    <a:cubicBezTo>
                      <a:pt x="0" y="0"/>
                      <a:pt x="4" y="16"/>
                      <a:pt x="35" y="31"/>
                    </a:cubicBezTo>
                    <a:cubicBezTo>
                      <a:pt x="262" y="141"/>
                      <a:pt x="1152" y="550"/>
                      <a:pt x="1372" y="650"/>
                    </a:cubicBezTo>
                    <a:cubicBezTo>
                      <a:pt x="1815" y="855"/>
                      <a:pt x="3413" y="1506"/>
                      <a:pt x="3476" y="1525"/>
                    </a:cubicBezTo>
                    <a:cubicBezTo>
                      <a:pt x="3477" y="1526"/>
                      <a:pt x="3478" y="1526"/>
                      <a:pt x="3479" y="1526"/>
                    </a:cubicBezTo>
                    <a:cubicBezTo>
                      <a:pt x="3483" y="1526"/>
                      <a:pt x="3484" y="1517"/>
                      <a:pt x="3476" y="1509"/>
                    </a:cubicBezTo>
                    <a:cubicBezTo>
                      <a:pt x="3382" y="1455"/>
                      <a:pt x="2391" y="990"/>
                      <a:pt x="2171" y="889"/>
                    </a:cubicBezTo>
                    <a:cubicBezTo>
                      <a:pt x="1724" y="685"/>
                      <a:pt x="192" y="56"/>
                      <a:pt x="48" y="6"/>
                    </a:cubicBezTo>
                    <a:cubicBezTo>
                      <a:pt x="36" y="2"/>
                      <a:pt x="27"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36;p36">
                <a:extLst>
                  <a:ext uri="{FF2B5EF4-FFF2-40B4-BE49-F238E27FC236}">
                    <a16:creationId xmlns="" xmlns:a16="http://schemas.microsoft.com/office/drawing/2014/main" id="{91CF7024-8750-4988-8C4C-606649B6C224}"/>
                  </a:ext>
                </a:extLst>
              </p:cNvPr>
              <p:cNvSpPr/>
              <p:nvPr/>
            </p:nvSpPr>
            <p:spPr>
              <a:xfrm>
                <a:off x="1286892" y="2120223"/>
                <a:ext cx="420546" cy="1136111"/>
              </a:xfrm>
              <a:custGeom>
                <a:avLst/>
                <a:gdLst/>
                <a:ahLst/>
                <a:cxnLst/>
                <a:rect l="l" t="t" r="r" b="b"/>
                <a:pathLst>
                  <a:path w="5414" h="14626" extrusionOk="0">
                    <a:moveTo>
                      <a:pt x="5413" y="0"/>
                    </a:moveTo>
                    <a:lnTo>
                      <a:pt x="5413" y="0"/>
                    </a:lnTo>
                    <a:cubicBezTo>
                      <a:pt x="5045" y="557"/>
                      <a:pt x="4844" y="1205"/>
                      <a:pt x="4835" y="1868"/>
                    </a:cubicBezTo>
                    <a:cubicBezTo>
                      <a:pt x="4835" y="2035"/>
                      <a:pt x="4847" y="2202"/>
                      <a:pt x="4876" y="2369"/>
                    </a:cubicBezTo>
                    <a:cubicBezTo>
                      <a:pt x="4882" y="2406"/>
                      <a:pt x="4888" y="2450"/>
                      <a:pt x="4894" y="2491"/>
                    </a:cubicBezTo>
                    <a:lnTo>
                      <a:pt x="4907" y="2554"/>
                    </a:lnTo>
                    <a:cubicBezTo>
                      <a:pt x="4910" y="2570"/>
                      <a:pt x="4913" y="2589"/>
                      <a:pt x="4913" y="2604"/>
                    </a:cubicBezTo>
                    <a:cubicBezTo>
                      <a:pt x="4904" y="2680"/>
                      <a:pt x="4882" y="2762"/>
                      <a:pt x="4866" y="2840"/>
                    </a:cubicBezTo>
                    <a:cubicBezTo>
                      <a:pt x="4794" y="3158"/>
                      <a:pt x="4706" y="3476"/>
                      <a:pt x="4624" y="3797"/>
                    </a:cubicBezTo>
                    <a:cubicBezTo>
                      <a:pt x="4281" y="5064"/>
                      <a:pt x="3935" y="6335"/>
                      <a:pt x="3573" y="7602"/>
                    </a:cubicBezTo>
                    <a:lnTo>
                      <a:pt x="3306" y="8549"/>
                    </a:lnTo>
                    <a:cubicBezTo>
                      <a:pt x="3259" y="8706"/>
                      <a:pt x="3212" y="8863"/>
                      <a:pt x="3161" y="9021"/>
                    </a:cubicBezTo>
                    <a:cubicBezTo>
                      <a:pt x="3136" y="9099"/>
                      <a:pt x="3108" y="9178"/>
                      <a:pt x="3083" y="9247"/>
                    </a:cubicBezTo>
                    <a:cubicBezTo>
                      <a:pt x="3051" y="9320"/>
                      <a:pt x="3010" y="9395"/>
                      <a:pt x="2973" y="9464"/>
                    </a:cubicBezTo>
                    <a:cubicBezTo>
                      <a:pt x="2661" y="10043"/>
                      <a:pt x="2328" y="10609"/>
                      <a:pt x="2004" y="11181"/>
                    </a:cubicBezTo>
                    <a:cubicBezTo>
                      <a:pt x="2004" y="11181"/>
                      <a:pt x="353" y="13959"/>
                      <a:pt x="10" y="14594"/>
                    </a:cubicBezTo>
                    <a:cubicBezTo>
                      <a:pt x="1" y="14613"/>
                      <a:pt x="0" y="14626"/>
                      <a:pt x="8" y="14626"/>
                    </a:cubicBezTo>
                    <a:cubicBezTo>
                      <a:pt x="13" y="14626"/>
                      <a:pt x="22" y="14619"/>
                      <a:pt x="35" y="14603"/>
                    </a:cubicBezTo>
                    <a:cubicBezTo>
                      <a:pt x="331" y="14217"/>
                      <a:pt x="1406" y="12355"/>
                      <a:pt x="2076" y="11222"/>
                    </a:cubicBezTo>
                    <a:cubicBezTo>
                      <a:pt x="2410" y="10656"/>
                      <a:pt x="2743" y="10087"/>
                      <a:pt x="3061" y="9508"/>
                    </a:cubicBezTo>
                    <a:cubicBezTo>
                      <a:pt x="3102" y="9436"/>
                      <a:pt x="3136" y="9357"/>
                      <a:pt x="3177" y="9282"/>
                    </a:cubicBezTo>
                    <a:cubicBezTo>
                      <a:pt x="3215" y="9209"/>
                      <a:pt x="3234" y="9125"/>
                      <a:pt x="3259" y="9046"/>
                    </a:cubicBezTo>
                    <a:cubicBezTo>
                      <a:pt x="3309" y="8889"/>
                      <a:pt x="3356" y="8731"/>
                      <a:pt x="3404" y="8574"/>
                    </a:cubicBezTo>
                    <a:cubicBezTo>
                      <a:pt x="3498" y="8260"/>
                      <a:pt x="3592" y="7945"/>
                      <a:pt x="3684" y="7627"/>
                    </a:cubicBezTo>
                    <a:cubicBezTo>
                      <a:pt x="4036" y="6360"/>
                      <a:pt x="4388" y="5092"/>
                      <a:pt x="4709" y="3815"/>
                    </a:cubicBezTo>
                    <a:cubicBezTo>
                      <a:pt x="4788" y="3495"/>
                      <a:pt x="4866" y="3177"/>
                      <a:pt x="4938" y="2850"/>
                    </a:cubicBezTo>
                    <a:cubicBezTo>
                      <a:pt x="4954" y="2768"/>
                      <a:pt x="4973" y="2693"/>
                      <a:pt x="4986" y="2604"/>
                    </a:cubicBezTo>
                    <a:cubicBezTo>
                      <a:pt x="4986" y="2579"/>
                      <a:pt x="4979" y="2557"/>
                      <a:pt x="4973" y="2532"/>
                    </a:cubicBezTo>
                    <a:lnTo>
                      <a:pt x="4961" y="2476"/>
                    </a:lnTo>
                    <a:cubicBezTo>
                      <a:pt x="4951" y="2435"/>
                      <a:pt x="4945" y="2397"/>
                      <a:pt x="4938" y="2353"/>
                    </a:cubicBezTo>
                    <a:cubicBezTo>
                      <a:pt x="4910" y="2189"/>
                      <a:pt x="4894" y="2029"/>
                      <a:pt x="4894" y="1865"/>
                    </a:cubicBezTo>
                    <a:cubicBezTo>
                      <a:pt x="4888" y="1211"/>
                      <a:pt x="5067" y="563"/>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37;p36">
                <a:extLst>
                  <a:ext uri="{FF2B5EF4-FFF2-40B4-BE49-F238E27FC236}">
                    <a16:creationId xmlns="" xmlns:a16="http://schemas.microsoft.com/office/drawing/2014/main" id="{D921E23E-1E01-4F12-BDC7-C0878F20709B}"/>
                  </a:ext>
                </a:extLst>
              </p:cNvPr>
              <p:cNvSpPr/>
              <p:nvPr/>
            </p:nvSpPr>
            <p:spPr>
              <a:xfrm>
                <a:off x="1868701" y="1643899"/>
                <a:ext cx="596330" cy="386446"/>
              </a:xfrm>
              <a:custGeom>
                <a:avLst/>
                <a:gdLst/>
                <a:ahLst/>
                <a:cxnLst/>
                <a:rect l="l" t="t" r="r" b="b"/>
                <a:pathLst>
                  <a:path w="7677" h="4975" extrusionOk="0">
                    <a:moveTo>
                      <a:pt x="471" y="0"/>
                    </a:moveTo>
                    <a:cubicBezTo>
                      <a:pt x="174" y="0"/>
                      <a:pt x="1" y="276"/>
                      <a:pt x="135" y="713"/>
                    </a:cubicBezTo>
                    <a:cubicBezTo>
                      <a:pt x="474" y="1820"/>
                      <a:pt x="2229" y="4660"/>
                      <a:pt x="3368" y="4899"/>
                    </a:cubicBezTo>
                    <a:cubicBezTo>
                      <a:pt x="3627" y="4954"/>
                      <a:pt x="4013" y="4975"/>
                      <a:pt x="4449" y="4975"/>
                    </a:cubicBezTo>
                    <a:cubicBezTo>
                      <a:pt x="5554" y="4975"/>
                      <a:pt x="6978" y="4838"/>
                      <a:pt x="7453" y="4755"/>
                    </a:cubicBezTo>
                    <a:cubicBezTo>
                      <a:pt x="7677" y="4714"/>
                      <a:pt x="7284" y="2103"/>
                      <a:pt x="7023" y="2103"/>
                    </a:cubicBezTo>
                    <a:cubicBezTo>
                      <a:pt x="6477" y="2103"/>
                      <a:pt x="4896" y="2649"/>
                      <a:pt x="4165" y="2649"/>
                    </a:cubicBezTo>
                    <a:cubicBezTo>
                      <a:pt x="4065" y="2649"/>
                      <a:pt x="3982" y="2639"/>
                      <a:pt x="3918" y="2616"/>
                    </a:cubicBezTo>
                    <a:cubicBezTo>
                      <a:pt x="3711" y="2540"/>
                      <a:pt x="2484" y="1506"/>
                      <a:pt x="1015" y="248"/>
                    </a:cubicBezTo>
                    <a:cubicBezTo>
                      <a:pt x="818" y="77"/>
                      <a:pt x="627" y="0"/>
                      <a:pt x="471"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38;p36">
                <a:extLst>
                  <a:ext uri="{FF2B5EF4-FFF2-40B4-BE49-F238E27FC236}">
                    <a16:creationId xmlns="" xmlns:a16="http://schemas.microsoft.com/office/drawing/2014/main" id="{0382036C-309D-4E8C-965E-90437D002D83}"/>
                  </a:ext>
                </a:extLst>
              </p:cNvPr>
              <p:cNvSpPr/>
              <p:nvPr/>
            </p:nvSpPr>
            <p:spPr>
              <a:xfrm>
                <a:off x="2460919" y="1748843"/>
                <a:ext cx="77211" cy="167162"/>
              </a:xfrm>
              <a:custGeom>
                <a:avLst/>
                <a:gdLst/>
                <a:ahLst/>
                <a:cxnLst/>
                <a:rect l="l" t="t" r="r" b="b"/>
                <a:pathLst>
                  <a:path w="994" h="2152" extrusionOk="0">
                    <a:moveTo>
                      <a:pt x="993" y="0"/>
                    </a:moveTo>
                    <a:lnTo>
                      <a:pt x="993" y="0"/>
                    </a:lnTo>
                    <a:cubicBezTo>
                      <a:pt x="902" y="441"/>
                      <a:pt x="386" y="630"/>
                      <a:pt x="34" y="828"/>
                    </a:cubicBezTo>
                    <a:cubicBezTo>
                      <a:pt x="15" y="834"/>
                      <a:pt x="6" y="859"/>
                      <a:pt x="18" y="875"/>
                    </a:cubicBezTo>
                    <a:cubicBezTo>
                      <a:pt x="21" y="878"/>
                      <a:pt x="21" y="881"/>
                      <a:pt x="24" y="887"/>
                    </a:cubicBezTo>
                    <a:cubicBezTo>
                      <a:pt x="160" y="1252"/>
                      <a:pt x="241" y="1803"/>
                      <a:pt x="6" y="2136"/>
                    </a:cubicBezTo>
                    <a:cubicBezTo>
                      <a:pt x="1" y="2145"/>
                      <a:pt x="8" y="2151"/>
                      <a:pt x="15" y="2151"/>
                    </a:cubicBezTo>
                    <a:cubicBezTo>
                      <a:pt x="17" y="2151"/>
                      <a:pt x="20" y="2150"/>
                      <a:pt x="21" y="2149"/>
                    </a:cubicBezTo>
                    <a:cubicBezTo>
                      <a:pt x="323" y="1822"/>
                      <a:pt x="286" y="1274"/>
                      <a:pt x="113" y="887"/>
                    </a:cubicBezTo>
                    <a:cubicBezTo>
                      <a:pt x="474" y="692"/>
                      <a:pt x="981" y="479"/>
                      <a:pt x="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639;p36">
                <a:extLst>
                  <a:ext uri="{FF2B5EF4-FFF2-40B4-BE49-F238E27FC236}">
                    <a16:creationId xmlns="" xmlns:a16="http://schemas.microsoft.com/office/drawing/2014/main" id="{54398B94-7688-464B-ACF6-5CC63CB2EA90}"/>
                  </a:ext>
                </a:extLst>
              </p:cNvPr>
              <p:cNvSpPr/>
              <p:nvPr/>
            </p:nvSpPr>
            <p:spPr>
              <a:xfrm>
                <a:off x="1856506" y="1626697"/>
                <a:ext cx="480280" cy="423731"/>
              </a:xfrm>
              <a:custGeom>
                <a:avLst/>
                <a:gdLst/>
                <a:ahLst/>
                <a:cxnLst/>
                <a:rect l="l" t="t" r="r" b="b"/>
                <a:pathLst>
                  <a:path w="6183" h="5455" extrusionOk="0">
                    <a:moveTo>
                      <a:pt x="498" y="0"/>
                    </a:moveTo>
                    <a:cubicBezTo>
                      <a:pt x="25" y="0"/>
                      <a:pt x="1" y="673"/>
                      <a:pt x="332" y="1409"/>
                    </a:cubicBezTo>
                    <a:cubicBezTo>
                      <a:pt x="807" y="2463"/>
                      <a:pt x="2437" y="4775"/>
                      <a:pt x="3320" y="5086"/>
                    </a:cubicBezTo>
                    <a:cubicBezTo>
                      <a:pt x="4210" y="5401"/>
                      <a:pt x="6167" y="5454"/>
                      <a:pt x="6167" y="5454"/>
                    </a:cubicBezTo>
                    <a:lnTo>
                      <a:pt x="6183" y="2227"/>
                    </a:lnTo>
                    <a:lnTo>
                      <a:pt x="6183" y="2227"/>
                    </a:lnTo>
                    <a:cubicBezTo>
                      <a:pt x="6182" y="2227"/>
                      <a:pt x="4234" y="2650"/>
                      <a:pt x="4086" y="2650"/>
                    </a:cubicBezTo>
                    <a:cubicBezTo>
                      <a:pt x="4082" y="2650"/>
                      <a:pt x="4080" y="2649"/>
                      <a:pt x="4078" y="2649"/>
                    </a:cubicBezTo>
                    <a:cubicBezTo>
                      <a:pt x="4037" y="2623"/>
                      <a:pt x="2622" y="1425"/>
                      <a:pt x="1367" y="425"/>
                    </a:cubicBezTo>
                    <a:cubicBezTo>
                      <a:pt x="989" y="125"/>
                      <a:pt x="702" y="0"/>
                      <a:pt x="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40;p36">
                <a:extLst>
                  <a:ext uri="{FF2B5EF4-FFF2-40B4-BE49-F238E27FC236}">
                    <a16:creationId xmlns="" xmlns:a16="http://schemas.microsoft.com/office/drawing/2014/main" id="{3F93F9D7-272C-490D-8C82-D1C89B1CADC2}"/>
                  </a:ext>
                </a:extLst>
              </p:cNvPr>
              <p:cNvSpPr/>
              <p:nvPr/>
            </p:nvSpPr>
            <p:spPr>
              <a:xfrm>
                <a:off x="1882761" y="1650890"/>
                <a:ext cx="456200" cy="406875"/>
              </a:xfrm>
              <a:custGeom>
                <a:avLst/>
                <a:gdLst/>
                <a:ahLst/>
                <a:cxnLst/>
                <a:rect l="l" t="t" r="r" b="b"/>
                <a:pathLst>
                  <a:path w="5873" h="5238" extrusionOk="0">
                    <a:moveTo>
                      <a:pt x="661" y="0"/>
                    </a:moveTo>
                    <a:cubicBezTo>
                      <a:pt x="620" y="0"/>
                      <a:pt x="586" y="32"/>
                      <a:pt x="586" y="76"/>
                    </a:cubicBezTo>
                    <a:cubicBezTo>
                      <a:pt x="586" y="113"/>
                      <a:pt x="617" y="151"/>
                      <a:pt x="661" y="151"/>
                    </a:cubicBezTo>
                    <a:cubicBezTo>
                      <a:pt x="699" y="151"/>
                      <a:pt x="734" y="120"/>
                      <a:pt x="734" y="76"/>
                    </a:cubicBezTo>
                    <a:cubicBezTo>
                      <a:pt x="734" y="35"/>
                      <a:pt x="702" y="0"/>
                      <a:pt x="661" y="0"/>
                    </a:cubicBezTo>
                    <a:close/>
                    <a:moveTo>
                      <a:pt x="1284" y="827"/>
                    </a:moveTo>
                    <a:cubicBezTo>
                      <a:pt x="1243" y="827"/>
                      <a:pt x="1212" y="859"/>
                      <a:pt x="1212" y="900"/>
                    </a:cubicBezTo>
                    <a:cubicBezTo>
                      <a:pt x="1212" y="944"/>
                      <a:pt x="1243" y="975"/>
                      <a:pt x="1284" y="975"/>
                    </a:cubicBezTo>
                    <a:cubicBezTo>
                      <a:pt x="1328" y="975"/>
                      <a:pt x="1359" y="944"/>
                      <a:pt x="1359" y="900"/>
                    </a:cubicBezTo>
                    <a:cubicBezTo>
                      <a:pt x="1359" y="859"/>
                      <a:pt x="1328" y="827"/>
                      <a:pt x="1284" y="827"/>
                    </a:cubicBezTo>
                    <a:close/>
                    <a:moveTo>
                      <a:pt x="73" y="853"/>
                    </a:moveTo>
                    <a:cubicBezTo>
                      <a:pt x="32" y="853"/>
                      <a:pt x="1" y="890"/>
                      <a:pt x="1" y="928"/>
                    </a:cubicBezTo>
                    <a:cubicBezTo>
                      <a:pt x="1" y="972"/>
                      <a:pt x="35" y="1004"/>
                      <a:pt x="73" y="1004"/>
                    </a:cubicBezTo>
                    <a:cubicBezTo>
                      <a:pt x="117" y="1004"/>
                      <a:pt x="149" y="969"/>
                      <a:pt x="149" y="928"/>
                    </a:cubicBezTo>
                    <a:cubicBezTo>
                      <a:pt x="149" y="890"/>
                      <a:pt x="117" y="853"/>
                      <a:pt x="73" y="853"/>
                    </a:cubicBezTo>
                    <a:close/>
                    <a:moveTo>
                      <a:pt x="2935" y="1746"/>
                    </a:moveTo>
                    <a:cubicBezTo>
                      <a:pt x="2916" y="1780"/>
                      <a:pt x="2932" y="1828"/>
                      <a:pt x="2967" y="1850"/>
                    </a:cubicBezTo>
                    <a:cubicBezTo>
                      <a:pt x="2979" y="1853"/>
                      <a:pt x="2992" y="1856"/>
                      <a:pt x="3004" y="1856"/>
                    </a:cubicBezTo>
                    <a:cubicBezTo>
                      <a:pt x="3020" y="1856"/>
                      <a:pt x="3036" y="1853"/>
                      <a:pt x="3052" y="1840"/>
                    </a:cubicBezTo>
                    <a:cubicBezTo>
                      <a:pt x="3011" y="1809"/>
                      <a:pt x="2970" y="1777"/>
                      <a:pt x="2935" y="1746"/>
                    </a:cubicBezTo>
                    <a:close/>
                    <a:moveTo>
                      <a:pt x="661" y="1724"/>
                    </a:moveTo>
                    <a:cubicBezTo>
                      <a:pt x="617" y="1724"/>
                      <a:pt x="586" y="1758"/>
                      <a:pt x="586" y="1796"/>
                    </a:cubicBezTo>
                    <a:cubicBezTo>
                      <a:pt x="586" y="1840"/>
                      <a:pt x="620" y="1872"/>
                      <a:pt x="661" y="1872"/>
                    </a:cubicBezTo>
                    <a:cubicBezTo>
                      <a:pt x="702" y="1872"/>
                      <a:pt x="734" y="1837"/>
                      <a:pt x="734" y="1796"/>
                    </a:cubicBezTo>
                    <a:cubicBezTo>
                      <a:pt x="734" y="1755"/>
                      <a:pt x="702" y="1724"/>
                      <a:pt x="661" y="1724"/>
                    </a:cubicBezTo>
                    <a:close/>
                    <a:moveTo>
                      <a:pt x="1856" y="1717"/>
                    </a:moveTo>
                    <a:cubicBezTo>
                      <a:pt x="1849" y="1717"/>
                      <a:pt x="1840" y="1719"/>
                      <a:pt x="1831" y="1724"/>
                    </a:cubicBezTo>
                    <a:cubicBezTo>
                      <a:pt x="1823" y="1721"/>
                      <a:pt x="1816" y="1720"/>
                      <a:pt x="1809" y="1720"/>
                    </a:cubicBezTo>
                    <a:cubicBezTo>
                      <a:pt x="1777" y="1720"/>
                      <a:pt x="1756" y="1747"/>
                      <a:pt x="1756" y="1780"/>
                    </a:cubicBezTo>
                    <a:cubicBezTo>
                      <a:pt x="1756" y="1824"/>
                      <a:pt x="1793" y="1856"/>
                      <a:pt x="1831" y="1903"/>
                    </a:cubicBezTo>
                    <a:cubicBezTo>
                      <a:pt x="1875" y="1856"/>
                      <a:pt x="1907" y="1824"/>
                      <a:pt x="1907" y="1780"/>
                    </a:cubicBezTo>
                    <a:cubicBezTo>
                      <a:pt x="1907" y="1748"/>
                      <a:pt x="1887" y="1717"/>
                      <a:pt x="1856" y="1717"/>
                    </a:cubicBezTo>
                    <a:close/>
                    <a:moveTo>
                      <a:pt x="5845" y="2573"/>
                    </a:moveTo>
                    <a:lnTo>
                      <a:pt x="5845" y="2620"/>
                    </a:lnTo>
                    <a:lnTo>
                      <a:pt x="5854" y="2620"/>
                    </a:lnTo>
                    <a:cubicBezTo>
                      <a:pt x="5845" y="2604"/>
                      <a:pt x="5845" y="2589"/>
                      <a:pt x="5845" y="2573"/>
                    </a:cubicBezTo>
                    <a:close/>
                    <a:moveTo>
                      <a:pt x="5829" y="2620"/>
                    </a:moveTo>
                    <a:cubicBezTo>
                      <a:pt x="5829" y="2633"/>
                      <a:pt x="5832" y="2652"/>
                      <a:pt x="5845" y="2661"/>
                    </a:cubicBezTo>
                    <a:lnTo>
                      <a:pt x="5845" y="2620"/>
                    </a:lnTo>
                    <a:close/>
                    <a:moveTo>
                      <a:pt x="1196" y="2529"/>
                    </a:moveTo>
                    <a:cubicBezTo>
                      <a:pt x="1152" y="2529"/>
                      <a:pt x="1120" y="2560"/>
                      <a:pt x="1120" y="2604"/>
                    </a:cubicBezTo>
                    <a:cubicBezTo>
                      <a:pt x="1120" y="2645"/>
                      <a:pt x="1152" y="2677"/>
                      <a:pt x="1196" y="2677"/>
                    </a:cubicBezTo>
                    <a:cubicBezTo>
                      <a:pt x="1237" y="2677"/>
                      <a:pt x="1268" y="2645"/>
                      <a:pt x="1268" y="2604"/>
                    </a:cubicBezTo>
                    <a:cubicBezTo>
                      <a:pt x="1268" y="2567"/>
                      <a:pt x="1246" y="2532"/>
                      <a:pt x="1205" y="2529"/>
                    </a:cubicBezTo>
                    <a:close/>
                    <a:moveTo>
                      <a:pt x="2401" y="2529"/>
                    </a:moveTo>
                    <a:cubicBezTo>
                      <a:pt x="2360" y="2529"/>
                      <a:pt x="2328" y="2564"/>
                      <a:pt x="2328" y="2604"/>
                    </a:cubicBezTo>
                    <a:cubicBezTo>
                      <a:pt x="2328" y="2645"/>
                      <a:pt x="2363" y="2677"/>
                      <a:pt x="2401" y="2677"/>
                    </a:cubicBezTo>
                    <a:cubicBezTo>
                      <a:pt x="2445" y="2677"/>
                      <a:pt x="2476" y="2642"/>
                      <a:pt x="2476" y="2604"/>
                    </a:cubicBezTo>
                    <a:cubicBezTo>
                      <a:pt x="2476" y="2567"/>
                      <a:pt x="2454" y="2535"/>
                      <a:pt x="2416" y="2529"/>
                    </a:cubicBezTo>
                    <a:close/>
                    <a:moveTo>
                      <a:pt x="3564" y="2529"/>
                    </a:moveTo>
                    <a:cubicBezTo>
                      <a:pt x="3523" y="2529"/>
                      <a:pt x="3492" y="2564"/>
                      <a:pt x="3492" y="2604"/>
                    </a:cubicBezTo>
                    <a:cubicBezTo>
                      <a:pt x="3492" y="2645"/>
                      <a:pt x="3526" y="2677"/>
                      <a:pt x="3564" y="2677"/>
                    </a:cubicBezTo>
                    <a:cubicBezTo>
                      <a:pt x="3608" y="2677"/>
                      <a:pt x="3640" y="2642"/>
                      <a:pt x="3640" y="2604"/>
                    </a:cubicBezTo>
                    <a:cubicBezTo>
                      <a:pt x="3640" y="2567"/>
                      <a:pt x="3618" y="2535"/>
                      <a:pt x="3586" y="2529"/>
                    </a:cubicBezTo>
                    <a:close/>
                    <a:moveTo>
                      <a:pt x="4734" y="2529"/>
                    </a:moveTo>
                    <a:cubicBezTo>
                      <a:pt x="4690" y="2529"/>
                      <a:pt x="4659" y="2564"/>
                      <a:pt x="4659" y="2604"/>
                    </a:cubicBezTo>
                    <a:cubicBezTo>
                      <a:pt x="4659" y="2645"/>
                      <a:pt x="4693" y="2677"/>
                      <a:pt x="4734" y="2677"/>
                    </a:cubicBezTo>
                    <a:cubicBezTo>
                      <a:pt x="4775" y="2677"/>
                      <a:pt x="4807" y="2642"/>
                      <a:pt x="4807" y="2604"/>
                    </a:cubicBezTo>
                    <a:cubicBezTo>
                      <a:pt x="4813" y="2567"/>
                      <a:pt x="4788" y="2535"/>
                      <a:pt x="4756" y="2529"/>
                    </a:cubicBezTo>
                    <a:close/>
                    <a:moveTo>
                      <a:pt x="4171" y="3407"/>
                    </a:moveTo>
                    <a:cubicBezTo>
                      <a:pt x="4168" y="3407"/>
                      <a:pt x="4165" y="3408"/>
                      <a:pt x="4162" y="3410"/>
                    </a:cubicBezTo>
                    <a:cubicBezTo>
                      <a:pt x="4160" y="3409"/>
                      <a:pt x="4157" y="3409"/>
                      <a:pt x="4155" y="3409"/>
                    </a:cubicBezTo>
                    <a:cubicBezTo>
                      <a:pt x="4117" y="3409"/>
                      <a:pt x="4083" y="3434"/>
                      <a:pt x="4080" y="3476"/>
                    </a:cubicBezTo>
                    <a:cubicBezTo>
                      <a:pt x="4077" y="3520"/>
                      <a:pt x="4105" y="3554"/>
                      <a:pt x="4146" y="3557"/>
                    </a:cubicBezTo>
                    <a:lnTo>
                      <a:pt x="4162" y="3557"/>
                    </a:lnTo>
                    <a:cubicBezTo>
                      <a:pt x="4166" y="3558"/>
                      <a:pt x="4170" y="3558"/>
                      <a:pt x="4174" y="3558"/>
                    </a:cubicBezTo>
                    <a:cubicBezTo>
                      <a:pt x="4212" y="3558"/>
                      <a:pt x="4241" y="3531"/>
                      <a:pt x="4247" y="3491"/>
                    </a:cubicBezTo>
                    <a:cubicBezTo>
                      <a:pt x="4250" y="3447"/>
                      <a:pt x="4222" y="3413"/>
                      <a:pt x="4178" y="3410"/>
                    </a:cubicBezTo>
                    <a:cubicBezTo>
                      <a:pt x="4176" y="3408"/>
                      <a:pt x="4174" y="3407"/>
                      <a:pt x="4171" y="3407"/>
                    </a:cubicBezTo>
                    <a:close/>
                    <a:moveTo>
                      <a:pt x="1831" y="3425"/>
                    </a:moveTo>
                    <a:cubicBezTo>
                      <a:pt x="1787" y="3425"/>
                      <a:pt x="1756" y="3460"/>
                      <a:pt x="1756" y="3498"/>
                    </a:cubicBezTo>
                    <a:cubicBezTo>
                      <a:pt x="1756" y="3542"/>
                      <a:pt x="1793" y="3573"/>
                      <a:pt x="1831" y="3573"/>
                    </a:cubicBezTo>
                    <a:cubicBezTo>
                      <a:pt x="1875" y="3573"/>
                      <a:pt x="1907" y="3539"/>
                      <a:pt x="1907" y="3498"/>
                    </a:cubicBezTo>
                    <a:cubicBezTo>
                      <a:pt x="1907" y="3460"/>
                      <a:pt x="1875" y="3425"/>
                      <a:pt x="1831" y="3425"/>
                    </a:cubicBezTo>
                    <a:close/>
                    <a:moveTo>
                      <a:pt x="2995" y="3425"/>
                    </a:moveTo>
                    <a:cubicBezTo>
                      <a:pt x="2951" y="3425"/>
                      <a:pt x="2919" y="3460"/>
                      <a:pt x="2919" y="3498"/>
                    </a:cubicBezTo>
                    <a:cubicBezTo>
                      <a:pt x="2919" y="3542"/>
                      <a:pt x="2957" y="3573"/>
                      <a:pt x="2995" y="3573"/>
                    </a:cubicBezTo>
                    <a:cubicBezTo>
                      <a:pt x="3039" y="3573"/>
                      <a:pt x="3070" y="3539"/>
                      <a:pt x="3070" y="3498"/>
                    </a:cubicBezTo>
                    <a:cubicBezTo>
                      <a:pt x="3070" y="3460"/>
                      <a:pt x="3039" y="3425"/>
                      <a:pt x="2998" y="3425"/>
                    </a:cubicBezTo>
                    <a:close/>
                    <a:moveTo>
                      <a:pt x="5322" y="3425"/>
                    </a:moveTo>
                    <a:cubicBezTo>
                      <a:pt x="5278" y="3425"/>
                      <a:pt x="5247" y="3457"/>
                      <a:pt x="5247" y="3498"/>
                    </a:cubicBezTo>
                    <a:cubicBezTo>
                      <a:pt x="5247" y="3542"/>
                      <a:pt x="5278" y="3573"/>
                      <a:pt x="5322" y="3573"/>
                    </a:cubicBezTo>
                    <a:cubicBezTo>
                      <a:pt x="5366" y="3573"/>
                      <a:pt x="5398" y="3542"/>
                      <a:pt x="5398" y="3498"/>
                    </a:cubicBezTo>
                    <a:cubicBezTo>
                      <a:pt x="5398" y="3463"/>
                      <a:pt x="5373" y="3429"/>
                      <a:pt x="5335" y="3425"/>
                    </a:cubicBezTo>
                    <a:close/>
                    <a:moveTo>
                      <a:pt x="5845" y="4293"/>
                    </a:moveTo>
                    <a:lnTo>
                      <a:pt x="5845" y="4322"/>
                    </a:lnTo>
                    <a:lnTo>
                      <a:pt x="5873" y="4322"/>
                    </a:lnTo>
                    <a:cubicBezTo>
                      <a:pt x="5860" y="4312"/>
                      <a:pt x="5854" y="4306"/>
                      <a:pt x="5845" y="4293"/>
                    </a:cubicBezTo>
                    <a:close/>
                    <a:moveTo>
                      <a:pt x="5841" y="4322"/>
                    </a:moveTo>
                    <a:cubicBezTo>
                      <a:pt x="5841" y="4328"/>
                      <a:pt x="5841" y="4341"/>
                      <a:pt x="5845" y="4350"/>
                    </a:cubicBezTo>
                    <a:lnTo>
                      <a:pt x="5845" y="4322"/>
                    </a:lnTo>
                    <a:close/>
                    <a:moveTo>
                      <a:pt x="2394" y="4234"/>
                    </a:moveTo>
                    <a:cubicBezTo>
                      <a:pt x="2350" y="4234"/>
                      <a:pt x="2319" y="4271"/>
                      <a:pt x="2319" y="4309"/>
                    </a:cubicBezTo>
                    <a:cubicBezTo>
                      <a:pt x="2319" y="4353"/>
                      <a:pt x="2353" y="4385"/>
                      <a:pt x="2394" y="4385"/>
                    </a:cubicBezTo>
                    <a:cubicBezTo>
                      <a:pt x="2438" y="4385"/>
                      <a:pt x="2470" y="4350"/>
                      <a:pt x="2470" y="4309"/>
                    </a:cubicBezTo>
                    <a:cubicBezTo>
                      <a:pt x="2470" y="4275"/>
                      <a:pt x="2448" y="4246"/>
                      <a:pt x="2416" y="4234"/>
                    </a:cubicBezTo>
                    <a:close/>
                    <a:moveTo>
                      <a:pt x="3558" y="4234"/>
                    </a:moveTo>
                    <a:cubicBezTo>
                      <a:pt x="3514" y="4234"/>
                      <a:pt x="3482" y="4271"/>
                      <a:pt x="3482" y="4309"/>
                    </a:cubicBezTo>
                    <a:cubicBezTo>
                      <a:pt x="3482" y="4353"/>
                      <a:pt x="3517" y="4385"/>
                      <a:pt x="3558" y="4385"/>
                    </a:cubicBezTo>
                    <a:cubicBezTo>
                      <a:pt x="3599" y="4385"/>
                      <a:pt x="3633" y="4350"/>
                      <a:pt x="3633" y="4309"/>
                    </a:cubicBezTo>
                    <a:cubicBezTo>
                      <a:pt x="3633" y="4278"/>
                      <a:pt x="3618" y="4246"/>
                      <a:pt x="3586" y="4234"/>
                    </a:cubicBezTo>
                    <a:close/>
                    <a:moveTo>
                      <a:pt x="4725" y="4234"/>
                    </a:moveTo>
                    <a:cubicBezTo>
                      <a:pt x="4681" y="4234"/>
                      <a:pt x="4649" y="4271"/>
                      <a:pt x="4649" y="4309"/>
                    </a:cubicBezTo>
                    <a:cubicBezTo>
                      <a:pt x="4649" y="4353"/>
                      <a:pt x="4687" y="4385"/>
                      <a:pt x="4725" y="4385"/>
                    </a:cubicBezTo>
                    <a:cubicBezTo>
                      <a:pt x="4769" y="4385"/>
                      <a:pt x="4800" y="4350"/>
                      <a:pt x="4800" y="4309"/>
                    </a:cubicBezTo>
                    <a:cubicBezTo>
                      <a:pt x="4803" y="4278"/>
                      <a:pt x="4785" y="4246"/>
                      <a:pt x="4756" y="4234"/>
                    </a:cubicBezTo>
                    <a:close/>
                    <a:moveTo>
                      <a:pt x="5291" y="5127"/>
                    </a:moveTo>
                    <a:lnTo>
                      <a:pt x="5291" y="5130"/>
                    </a:lnTo>
                    <a:cubicBezTo>
                      <a:pt x="5250" y="5130"/>
                      <a:pt x="5215" y="5162"/>
                      <a:pt x="5215" y="5206"/>
                    </a:cubicBezTo>
                    <a:cubicBezTo>
                      <a:pt x="5215" y="5215"/>
                      <a:pt x="5215" y="5221"/>
                      <a:pt x="5219" y="5231"/>
                    </a:cubicBezTo>
                    <a:lnTo>
                      <a:pt x="5357" y="5237"/>
                    </a:lnTo>
                    <a:cubicBezTo>
                      <a:pt x="5360" y="5224"/>
                      <a:pt x="5366" y="5215"/>
                      <a:pt x="5366" y="5202"/>
                    </a:cubicBezTo>
                    <a:cubicBezTo>
                      <a:pt x="5366" y="5171"/>
                      <a:pt x="5344" y="5140"/>
                      <a:pt x="5313" y="51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41;p36">
                <a:extLst>
                  <a:ext uri="{FF2B5EF4-FFF2-40B4-BE49-F238E27FC236}">
                    <a16:creationId xmlns="" xmlns:a16="http://schemas.microsoft.com/office/drawing/2014/main" id="{B6BCEEA1-C784-4FF0-9778-B7A3B4CA20ED}"/>
                  </a:ext>
                </a:extLst>
              </p:cNvPr>
              <p:cNvSpPr/>
              <p:nvPr/>
            </p:nvSpPr>
            <p:spPr>
              <a:xfrm>
                <a:off x="2287619" y="1828541"/>
                <a:ext cx="6447" cy="216720"/>
              </a:xfrm>
              <a:custGeom>
                <a:avLst/>
                <a:gdLst/>
                <a:ahLst/>
                <a:cxnLst/>
                <a:rect l="l" t="t" r="r" b="b"/>
                <a:pathLst>
                  <a:path w="83" h="2790" extrusionOk="0">
                    <a:moveTo>
                      <a:pt x="43" y="0"/>
                    </a:moveTo>
                    <a:cubicBezTo>
                      <a:pt x="41" y="0"/>
                      <a:pt x="38" y="2"/>
                      <a:pt x="38" y="6"/>
                    </a:cubicBezTo>
                    <a:cubicBezTo>
                      <a:pt x="19" y="233"/>
                      <a:pt x="10" y="1154"/>
                      <a:pt x="10" y="1387"/>
                    </a:cubicBezTo>
                    <a:cubicBezTo>
                      <a:pt x="10" y="1849"/>
                      <a:pt x="0" y="2318"/>
                      <a:pt x="38" y="2780"/>
                    </a:cubicBezTo>
                    <a:cubicBezTo>
                      <a:pt x="38" y="2786"/>
                      <a:pt x="41" y="2790"/>
                      <a:pt x="44" y="2790"/>
                    </a:cubicBezTo>
                    <a:cubicBezTo>
                      <a:pt x="48" y="2790"/>
                      <a:pt x="51" y="2786"/>
                      <a:pt x="51" y="2780"/>
                    </a:cubicBezTo>
                    <a:cubicBezTo>
                      <a:pt x="82" y="2321"/>
                      <a:pt x="82" y="1859"/>
                      <a:pt x="82" y="1393"/>
                    </a:cubicBezTo>
                    <a:cubicBezTo>
                      <a:pt x="82" y="1160"/>
                      <a:pt x="76" y="233"/>
                      <a:pt x="51" y="6"/>
                    </a:cubicBezTo>
                    <a:cubicBezTo>
                      <a:pt x="51" y="3"/>
                      <a:pt x="47" y="0"/>
                      <a:pt x="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42;p36">
                <a:extLst>
                  <a:ext uri="{FF2B5EF4-FFF2-40B4-BE49-F238E27FC236}">
                    <a16:creationId xmlns="" xmlns:a16="http://schemas.microsoft.com/office/drawing/2014/main" id="{170203FA-D3FE-46D8-BCD7-9F22CF6548D9}"/>
                  </a:ext>
                </a:extLst>
              </p:cNvPr>
              <p:cNvSpPr/>
              <p:nvPr/>
            </p:nvSpPr>
            <p:spPr>
              <a:xfrm>
                <a:off x="1858448" y="1634345"/>
                <a:ext cx="380620" cy="417050"/>
              </a:xfrm>
              <a:custGeom>
                <a:avLst/>
                <a:gdLst/>
                <a:ahLst/>
                <a:cxnLst/>
                <a:rect l="l" t="t" r="r" b="b"/>
                <a:pathLst>
                  <a:path w="4900" h="5369" extrusionOk="0">
                    <a:moveTo>
                      <a:pt x="498" y="0"/>
                    </a:moveTo>
                    <a:cubicBezTo>
                      <a:pt x="24" y="0"/>
                      <a:pt x="0" y="675"/>
                      <a:pt x="333" y="1408"/>
                    </a:cubicBezTo>
                    <a:cubicBezTo>
                      <a:pt x="808" y="2459"/>
                      <a:pt x="2437" y="4774"/>
                      <a:pt x="3321" y="5085"/>
                    </a:cubicBezTo>
                    <a:cubicBezTo>
                      <a:pt x="3720" y="5227"/>
                      <a:pt x="4343" y="5312"/>
                      <a:pt x="4899" y="5368"/>
                    </a:cubicBezTo>
                    <a:lnTo>
                      <a:pt x="880" y="106"/>
                    </a:lnTo>
                    <a:cubicBezTo>
                      <a:pt x="730" y="33"/>
                      <a:pt x="603" y="0"/>
                      <a:pt x="498" y="0"/>
                    </a:cubicBezTo>
                    <a:close/>
                  </a:path>
                </a:pathLst>
              </a:custGeom>
              <a:solidFill>
                <a:srgbClr val="423542">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43;p36">
                <a:extLst>
                  <a:ext uri="{FF2B5EF4-FFF2-40B4-BE49-F238E27FC236}">
                    <a16:creationId xmlns="" xmlns:a16="http://schemas.microsoft.com/office/drawing/2014/main" id="{EE7CB894-C714-4F70-96DC-3CE1F5F9A195}"/>
                  </a:ext>
                </a:extLst>
              </p:cNvPr>
              <p:cNvSpPr/>
              <p:nvPr/>
            </p:nvSpPr>
            <p:spPr>
              <a:xfrm>
                <a:off x="1666583" y="1638772"/>
                <a:ext cx="397786" cy="494417"/>
              </a:xfrm>
              <a:custGeom>
                <a:avLst/>
                <a:gdLst/>
                <a:ahLst/>
                <a:cxnLst/>
                <a:rect l="l" t="t" r="r" b="b"/>
                <a:pathLst>
                  <a:path w="5121" h="6365" extrusionOk="0">
                    <a:moveTo>
                      <a:pt x="2846" y="1"/>
                    </a:moveTo>
                    <a:cubicBezTo>
                      <a:pt x="2580" y="1"/>
                      <a:pt x="2295" y="115"/>
                      <a:pt x="2029" y="373"/>
                    </a:cubicBezTo>
                    <a:cubicBezTo>
                      <a:pt x="2023" y="376"/>
                      <a:pt x="2016" y="380"/>
                      <a:pt x="2013" y="383"/>
                    </a:cubicBezTo>
                    <a:lnTo>
                      <a:pt x="1960" y="436"/>
                    </a:lnTo>
                    <a:cubicBezTo>
                      <a:pt x="1787" y="631"/>
                      <a:pt x="1642" y="851"/>
                      <a:pt x="1529" y="1087"/>
                    </a:cubicBezTo>
                    <a:lnTo>
                      <a:pt x="1510" y="1122"/>
                    </a:lnTo>
                    <a:cubicBezTo>
                      <a:pt x="1214" y="1745"/>
                      <a:pt x="969" y="2389"/>
                      <a:pt x="780" y="3050"/>
                    </a:cubicBezTo>
                    <a:cubicBezTo>
                      <a:pt x="780" y="3056"/>
                      <a:pt x="777" y="3066"/>
                      <a:pt x="774" y="3072"/>
                    </a:cubicBezTo>
                    <a:cubicBezTo>
                      <a:pt x="302" y="4663"/>
                      <a:pt x="0" y="6308"/>
                      <a:pt x="0" y="6308"/>
                    </a:cubicBezTo>
                    <a:cubicBezTo>
                      <a:pt x="588" y="6355"/>
                      <a:pt x="2208" y="6365"/>
                      <a:pt x="3466" y="6365"/>
                    </a:cubicBezTo>
                    <a:lnTo>
                      <a:pt x="3856" y="5852"/>
                    </a:lnTo>
                    <a:lnTo>
                      <a:pt x="4136" y="6365"/>
                    </a:lnTo>
                    <a:lnTo>
                      <a:pt x="5114" y="6359"/>
                    </a:lnTo>
                    <a:lnTo>
                      <a:pt x="4765" y="3842"/>
                    </a:lnTo>
                    <a:cubicBezTo>
                      <a:pt x="4765" y="3842"/>
                      <a:pt x="5121" y="3239"/>
                      <a:pt x="5017" y="2688"/>
                    </a:cubicBezTo>
                    <a:cubicBezTo>
                      <a:pt x="4944" y="2345"/>
                      <a:pt x="4548" y="1701"/>
                      <a:pt x="4183" y="1163"/>
                    </a:cubicBezTo>
                    <a:cubicBezTo>
                      <a:pt x="4177" y="1153"/>
                      <a:pt x="4171" y="1147"/>
                      <a:pt x="4168" y="1144"/>
                    </a:cubicBezTo>
                    <a:cubicBezTo>
                      <a:pt x="3872" y="710"/>
                      <a:pt x="3608" y="361"/>
                      <a:pt x="3561" y="317"/>
                    </a:cubicBezTo>
                    <a:cubicBezTo>
                      <a:pt x="3365" y="116"/>
                      <a:pt x="3115" y="1"/>
                      <a:pt x="2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44;p36">
                <a:extLst>
                  <a:ext uri="{FF2B5EF4-FFF2-40B4-BE49-F238E27FC236}">
                    <a16:creationId xmlns="" xmlns:a16="http://schemas.microsoft.com/office/drawing/2014/main" id="{34176C23-69C7-49F7-B950-253C6309348E}"/>
                  </a:ext>
                </a:extLst>
              </p:cNvPr>
              <p:cNvSpPr/>
              <p:nvPr/>
            </p:nvSpPr>
            <p:spPr>
              <a:xfrm>
                <a:off x="1700062" y="1650890"/>
                <a:ext cx="330828" cy="474998"/>
              </a:xfrm>
              <a:custGeom>
                <a:avLst/>
                <a:gdLst/>
                <a:ahLst/>
                <a:cxnLst/>
                <a:rect l="l" t="t" r="r" b="b"/>
                <a:pathLst>
                  <a:path w="4259" h="6115" extrusionOk="0">
                    <a:moveTo>
                      <a:pt x="2982" y="10"/>
                    </a:moveTo>
                    <a:cubicBezTo>
                      <a:pt x="2941" y="25"/>
                      <a:pt x="2925" y="73"/>
                      <a:pt x="2944" y="107"/>
                    </a:cubicBezTo>
                    <a:cubicBezTo>
                      <a:pt x="2960" y="132"/>
                      <a:pt x="2986" y="149"/>
                      <a:pt x="3014" y="149"/>
                    </a:cubicBezTo>
                    <a:cubicBezTo>
                      <a:pt x="3024" y="149"/>
                      <a:pt x="3034" y="147"/>
                      <a:pt x="3045" y="142"/>
                    </a:cubicBezTo>
                    <a:cubicBezTo>
                      <a:pt x="3064" y="135"/>
                      <a:pt x="3079" y="113"/>
                      <a:pt x="3086" y="91"/>
                    </a:cubicBezTo>
                    <a:cubicBezTo>
                      <a:pt x="3054" y="63"/>
                      <a:pt x="3019" y="32"/>
                      <a:pt x="2982" y="10"/>
                    </a:cubicBezTo>
                    <a:close/>
                    <a:moveTo>
                      <a:pt x="1843" y="0"/>
                    </a:moveTo>
                    <a:cubicBezTo>
                      <a:pt x="1805" y="0"/>
                      <a:pt x="1771" y="32"/>
                      <a:pt x="1771" y="76"/>
                    </a:cubicBezTo>
                    <a:cubicBezTo>
                      <a:pt x="1771" y="113"/>
                      <a:pt x="1802" y="151"/>
                      <a:pt x="1843" y="151"/>
                    </a:cubicBezTo>
                    <a:cubicBezTo>
                      <a:pt x="1884" y="151"/>
                      <a:pt x="1919" y="120"/>
                      <a:pt x="1919" y="76"/>
                    </a:cubicBezTo>
                    <a:cubicBezTo>
                      <a:pt x="1919" y="35"/>
                      <a:pt x="1884" y="0"/>
                      <a:pt x="1843" y="0"/>
                    </a:cubicBezTo>
                    <a:close/>
                    <a:moveTo>
                      <a:pt x="1258" y="827"/>
                    </a:moveTo>
                    <a:cubicBezTo>
                      <a:pt x="1214" y="827"/>
                      <a:pt x="1183" y="862"/>
                      <a:pt x="1183" y="900"/>
                    </a:cubicBezTo>
                    <a:cubicBezTo>
                      <a:pt x="1183" y="944"/>
                      <a:pt x="1220" y="975"/>
                      <a:pt x="1258" y="975"/>
                    </a:cubicBezTo>
                    <a:cubicBezTo>
                      <a:pt x="1302" y="975"/>
                      <a:pt x="1334" y="941"/>
                      <a:pt x="1334" y="900"/>
                    </a:cubicBezTo>
                    <a:cubicBezTo>
                      <a:pt x="1334" y="859"/>
                      <a:pt x="1302" y="827"/>
                      <a:pt x="1258" y="827"/>
                    </a:cubicBezTo>
                    <a:close/>
                    <a:moveTo>
                      <a:pt x="2422" y="827"/>
                    </a:moveTo>
                    <a:cubicBezTo>
                      <a:pt x="2378" y="827"/>
                      <a:pt x="2346" y="862"/>
                      <a:pt x="2346" y="900"/>
                    </a:cubicBezTo>
                    <a:cubicBezTo>
                      <a:pt x="2346" y="944"/>
                      <a:pt x="2384" y="975"/>
                      <a:pt x="2422" y="975"/>
                    </a:cubicBezTo>
                    <a:cubicBezTo>
                      <a:pt x="2466" y="975"/>
                      <a:pt x="2497" y="941"/>
                      <a:pt x="2497" y="900"/>
                    </a:cubicBezTo>
                    <a:cubicBezTo>
                      <a:pt x="2501" y="859"/>
                      <a:pt x="2466" y="827"/>
                      <a:pt x="2422" y="827"/>
                    </a:cubicBezTo>
                    <a:close/>
                    <a:moveTo>
                      <a:pt x="3636" y="827"/>
                    </a:moveTo>
                    <a:cubicBezTo>
                      <a:pt x="3595" y="827"/>
                      <a:pt x="3564" y="859"/>
                      <a:pt x="3564" y="900"/>
                    </a:cubicBezTo>
                    <a:cubicBezTo>
                      <a:pt x="3564" y="944"/>
                      <a:pt x="3595" y="975"/>
                      <a:pt x="3636" y="975"/>
                    </a:cubicBezTo>
                    <a:cubicBezTo>
                      <a:pt x="3680" y="975"/>
                      <a:pt x="3711" y="944"/>
                      <a:pt x="3711" y="900"/>
                    </a:cubicBezTo>
                    <a:cubicBezTo>
                      <a:pt x="3711" y="862"/>
                      <a:pt x="3680" y="827"/>
                      <a:pt x="3642" y="827"/>
                    </a:cubicBezTo>
                    <a:close/>
                    <a:moveTo>
                      <a:pt x="739" y="1724"/>
                    </a:moveTo>
                    <a:cubicBezTo>
                      <a:pt x="727" y="1758"/>
                      <a:pt x="711" y="1796"/>
                      <a:pt x="695" y="1834"/>
                    </a:cubicBezTo>
                    <a:cubicBezTo>
                      <a:pt x="727" y="1821"/>
                      <a:pt x="749" y="1793"/>
                      <a:pt x="749" y="1762"/>
                    </a:cubicBezTo>
                    <a:cubicBezTo>
                      <a:pt x="749" y="1746"/>
                      <a:pt x="742" y="1733"/>
                      <a:pt x="739" y="1724"/>
                    </a:cubicBezTo>
                    <a:close/>
                    <a:moveTo>
                      <a:pt x="4183" y="1702"/>
                    </a:moveTo>
                    <a:cubicBezTo>
                      <a:pt x="4139" y="1702"/>
                      <a:pt x="4108" y="1736"/>
                      <a:pt x="4108" y="1777"/>
                    </a:cubicBezTo>
                    <a:cubicBezTo>
                      <a:pt x="4114" y="1819"/>
                      <a:pt x="4148" y="1844"/>
                      <a:pt x="4186" y="1844"/>
                    </a:cubicBezTo>
                    <a:cubicBezTo>
                      <a:pt x="4188" y="1844"/>
                      <a:pt x="4190" y="1844"/>
                      <a:pt x="4193" y="1843"/>
                    </a:cubicBezTo>
                    <a:cubicBezTo>
                      <a:pt x="4227" y="1840"/>
                      <a:pt x="4256" y="1812"/>
                      <a:pt x="4259" y="1777"/>
                    </a:cubicBezTo>
                    <a:lnTo>
                      <a:pt x="4218" y="1714"/>
                    </a:lnTo>
                    <a:cubicBezTo>
                      <a:pt x="4208" y="1708"/>
                      <a:pt x="4196" y="1702"/>
                      <a:pt x="4183" y="1702"/>
                    </a:cubicBezTo>
                    <a:close/>
                    <a:moveTo>
                      <a:pt x="1843" y="1724"/>
                    </a:moveTo>
                    <a:cubicBezTo>
                      <a:pt x="1802" y="1724"/>
                      <a:pt x="1771" y="1758"/>
                      <a:pt x="1771" y="1796"/>
                    </a:cubicBezTo>
                    <a:cubicBezTo>
                      <a:pt x="1771" y="1837"/>
                      <a:pt x="1805" y="1872"/>
                      <a:pt x="1843" y="1872"/>
                    </a:cubicBezTo>
                    <a:cubicBezTo>
                      <a:pt x="1887" y="1872"/>
                      <a:pt x="1919" y="1837"/>
                      <a:pt x="1919" y="1796"/>
                    </a:cubicBezTo>
                    <a:cubicBezTo>
                      <a:pt x="1919" y="1755"/>
                      <a:pt x="1887" y="1724"/>
                      <a:pt x="1843" y="1724"/>
                    </a:cubicBezTo>
                    <a:close/>
                    <a:moveTo>
                      <a:pt x="3013" y="1724"/>
                    </a:moveTo>
                    <a:cubicBezTo>
                      <a:pt x="2969" y="1724"/>
                      <a:pt x="2938" y="1758"/>
                      <a:pt x="2938" y="1796"/>
                    </a:cubicBezTo>
                    <a:cubicBezTo>
                      <a:pt x="2938" y="1840"/>
                      <a:pt x="2972" y="1872"/>
                      <a:pt x="3013" y="1872"/>
                    </a:cubicBezTo>
                    <a:cubicBezTo>
                      <a:pt x="3054" y="1872"/>
                      <a:pt x="3086" y="1837"/>
                      <a:pt x="3086" y="1796"/>
                    </a:cubicBezTo>
                    <a:cubicBezTo>
                      <a:pt x="3086" y="1755"/>
                      <a:pt x="3051" y="1724"/>
                      <a:pt x="3013" y="1724"/>
                    </a:cubicBezTo>
                    <a:close/>
                    <a:moveTo>
                      <a:pt x="3636" y="2529"/>
                    </a:moveTo>
                    <a:cubicBezTo>
                      <a:pt x="3595" y="2529"/>
                      <a:pt x="3564" y="2560"/>
                      <a:pt x="3564" y="2604"/>
                    </a:cubicBezTo>
                    <a:cubicBezTo>
                      <a:pt x="3564" y="2645"/>
                      <a:pt x="3595" y="2677"/>
                      <a:pt x="3636" y="2677"/>
                    </a:cubicBezTo>
                    <a:cubicBezTo>
                      <a:pt x="3680" y="2677"/>
                      <a:pt x="3711" y="2645"/>
                      <a:pt x="3711" y="2604"/>
                    </a:cubicBezTo>
                    <a:cubicBezTo>
                      <a:pt x="3711" y="2564"/>
                      <a:pt x="3680" y="2529"/>
                      <a:pt x="3636" y="2529"/>
                    </a:cubicBezTo>
                    <a:close/>
                    <a:moveTo>
                      <a:pt x="1261" y="2560"/>
                    </a:moveTo>
                    <a:cubicBezTo>
                      <a:pt x="1220" y="2560"/>
                      <a:pt x="1189" y="2595"/>
                      <a:pt x="1189" y="2633"/>
                    </a:cubicBezTo>
                    <a:cubicBezTo>
                      <a:pt x="1189" y="2677"/>
                      <a:pt x="1224" y="2708"/>
                      <a:pt x="1261" y="2708"/>
                    </a:cubicBezTo>
                    <a:cubicBezTo>
                      <a:pt x="1305" y="2708"/>
                      <a:pt x="1337" y="2674"/>
                      <a:pt x="1337" y="2633"/>
                    </a:cubicBezTo>
                    <a:cubicBezTo>
                      <a:pt x="1337" y="2592"/>
                      <a:pt x="1302" y="2560"/>
                      <a:pt x="1261" y="2560"/>
                    </a:cubicBezTo>
                    <a:close/>
                    <a:moveTo>
                      <a:pt x="2435" y="2558"/>
                    </a:moveTo>
                    <a:cubicBezTo>
                      <a:pt x="2433" y="2558"/>
                      <a:pt x="2430" y="2559"/>
                      <a:pt x="2425" y="2560"/>
                    </a:cubicBezTo>
                    <a:cubicBezTo>
                      <a:pt x="2421" y="2560"/>
                      <a:pt x="2417" y="2560"/>
                      <a:pt x="2414" y="2560"/>
                    </a:cubicBezTo>
                    <a:cubicBezTo>
                      <a:pt x="2377" y="2560"/>
                      <a:pt x="2346" y="2587"/>
                      <a:pt x="2343" y="2627"/>
                    </a:cubicBezTo>
                    <a:cubicBezTo>
                      <a:pt x="2340" y="2671"/>
                      <a:pt x="2368" y="2705"/>
                      <a:pt x="2409" y="2708"/>
                    </a:cubicBezTo>
                    <a:lnTo>
                      <a:pt x="2425" y="2708"/>
                    </a:lnTo>
                    <a:cubicBezTo>
                      <a:pt x="2429" y="2709"/>
                      <a:pt x="2433" y="2709"/>
                      <a:pt x="2437" y="2709"/>
                    </a:cubicBezTo>
                    <a:cubicBezTo>
                      <a:pt x="2475" y="2709"/>
                      <a:pt x="2504" y="2682"/>
                      <a:pt x="2510" y="2642"/>
                    </a:cubicBezTo>
                    <a:cubicBezTo>
                      <a:pt x="2513" y="2598"/>
                      <a:pt x="2485" y="2564"/>
                      <a:pt x="2441" y="2560"/>
                    </a:cubicBezTo>
                    <a:cubicBezTo>
                      <a:pt x="2439" y="2559"/>
                      <a:pt x="2438" y="2558"/>
                      <a:pt x="2435" y="2558"/>
                    </a:cubicBezTo>
                    <a:close/>
                    <a:moveTo>
                      <a:pt x="670" y="3425"/>
                    </a:moveTo>
                    <a:cubicBezTo>
                      <a:pt x="626" y="3425"/>
                      <a:pt x="595" y="3460"/>
                      <a:pt x="595" y="3498"/>
                    </a:cubicBezTo>
                    <a:cubicBezTo>
                      <a:pt x="595" y="3542"/>
                      <a:pt x="629" y="3573"/>
                      <a:pt x="670" y="3573"/>
                    </a:cubicBezTo>
                    <a:cubicBezTo>
                      <a:pt x="711" y="3573"/>
                      <a:pt x="742" y="3539"/>
                      <a:pt x="742" y="3498"/>
                    </a:cubicBezTo>
                    <a:cubicBezTo>
                      <a:pt x="742" y="3460"/>
                      <a:pt x="711" y="3425"/>
                      <a:pt x="673" y="3425"/>
                    </a:cubicBezTo>
                    <a:close/>
                    <a:moveTo>
                      <a:pt x="1837" y="3425"/>
                    </a:moveTo>
                    <a:cubicBezTo>
                      <a:pt x="1793" y="3425"/>
                      <a:pt x="1761" y="3460"/>
                      <a:pt x="1761" y="3498"/>
                    </a:cubicBezTo>
                    <a:cubicBezTo>
                      <a:pt x="1761" y="3542"/>
                      <a:pt x="1796" y="3573"/>
                      <a:pt x="1837" y="3573"/>
                    </a:cubicBezTo>
                    <a:cubicBezTo>
                      <a:pt x="1881" y="3573"/>
                      <a:pt x="1912" y="3539"/>
                      <a:pt x="1912" y="3498"/>
                    </a:cubicBezTo>
                    <a:cubicBezTo>
                      <a:pt x="1912" y="3460"/>
                      <a:pt x="1884" y="3429"/>
                      <a:pt x="1843" y="3425"/>
                    </a:cubicBezTo>
                    <a:close/>
                    <a:moveTo>
                      <a:pt x="3001" y="3425"/>
                    </a:moveTo>
                    <a:cubicBezTo>
                      <a:pt x="2957" y="3425"/>
                      <a:pt x="2925" y="3460"/>
                      <a:pt x="2925" y="3498"/>
                    </a:cubicBezTo>
                    <a:cubicBezTo>
                      <a:pt x="2925" y="3542"/>
                      <a:pt x="2960" y="3573"/>
                      <a:pt x="3001" y="3573"/>
                    </a:cubicBezTo>
                    <a:cubicBezTo>
                      <a:pt x="3045" y="3573"/>
                      <a:pt x="3076" y="3539"/>
                      <a:pt x="3076" y="3498"/>
                    </a:cubicBezTo>
                    <a:cubicBezTo>
                      <a:pt x="3076" y="3460"/>
                      <a:pt x="3048" y="3429"/>
                      <a:pt x="3013" y="3425"/>
                    </a:cubicBezTo>
                    <a:close/>
                    <a:moveTo>
                      <a:pt x="4171" y="3425"/>
                    </a:moveTo>
                    <a:cubicBezTo>
                      <a:pt x="4130" y="3425"/>
                      <a:pt x="4098" y="3460"/>
                      <a:pt x="4098" y="3498"/>
                    </a:cubicBezTo>
                    <a:cubicBezTo>
                      <a:pt x="4098" y="3542"/>
                      <a:pt x="4133" y="3573"/>
                      <a:pt x="4171" y="3573"/>
                    </a:cubicBezTo>
                    <a:cubicBezTo>
                      <a:pt x="4215" y="3573"/>
                      <a:pt x="4246" y="3539"/>
                      <a:pt x="4246" y="3498"/>
                    </a:cubicBezTo>
                    <a:cubicBezTo>
                      <a:pt x="4246" y="3460"/>
                      <a:pt x="4218" y="3429"/>
                      <a:pt x="4183" y="3425"/>
                    </a:cubicBezTo>
                    <a:close/>
                    <a:moveTo>
                      <a:pt x="79" y="4234"/>
                    </a:moveTo>
                    <a:cubicBezTo>
                      <a:pt x="35" y="4234"/>
                      <a:pt x="3" y="4271"/>
                      <a:pt x="3" y="4309"/>
                    </a:cubicBezTo>
                    <a:cubicBezTo>
                      <a:pt x="3" y="4353"/>
                      <a:pt x="41" y="4385"/>
                      <a:pt x="79" y="4385"/>
                    </a:cubicBezTo>
                    <a:cubicBezTo>
                      <a:pt x="123" y="4385"/>
                      <a:pt x="154" y="4350"/>
                      <a:pt x="154" y="4309"/>
                    </a:cubicBezTo>
                    <a:cubicBezTo>
                      <a:pt x="154" y="4271"/>
                      <a:pt x="126" y="4240"/>
                      <a:pt x="88" y="4234"/>
                    </a:cubicBezTo>
                    <a:close/>
                    <a:moveTo>
                      <a:pt x="1246" y="4234"/>
                    </a:moveTo>
                    <a:cubicBezTo>
                      <a:pt x="1205" y="4234"/>
                      <a:pt x="1173" y="4271"/>
                      <a:pt x="1173" y="4309"/>
                    </a:cubicBezTo>
                    <a:cubicBezTo>
                      <a:pt x="1173" y="4353"/>
                      <a:pt x="1208" y="4385"/>
                      <a:pt x="1246" y="4385"/>
                    </a:cubicBezTo>
                    <a:cubicBezTo>
                      <a:pt x="1290" y="4385"/>
                      <a:pt x="1321" y="4350"/>
                      <a:pt x="1321" y="4309"/>
                    </a:cubicBezTo>
                    <a:cubicBezTo>
                      <a:pt x="1321" y="4275"/>
                      <a:pt x="1299" y="4243"/>
                      <a:pt x="1258" y="4234"/>
                    </a:cubicBezTo>
                    <a:close/>
                    <a:moveTo>
                      <a:pt x="3582" y="4262"/>
                    </a:moveTo>
                    <a:cubicBezTo>
                      <a:pt x="3538" y="4262"/>
                      <a:pt x="3507" y="4297"/>
                      <a:pt x="3507" y="4338"/>
                    </a:cubicBezTo>
                    <a:cubicBezTo>
                      <a:pt x="3507" y="4382"/>
                      <a:pt x="3542" y="4410"/>
                      <a:pt x="3582" y="4410"/>
                    </a:cubicBezTo>
                    <a:cubicBezTo>
                      <a:pt x="3627" y="4410"/>
                      <a:pt x="3658" y="4375"/>
                      <a:pt x="3658" y="4338"/>
                    </a:cubicBezTo>
                    <a:cubicBezTo>
                      <a:pt x="3658" y="4293"/>
                      <a:pt x="3627" y="4262"/>
                      <a:pt x="3582" y="4262"/>
                    </a:cubicBezTo>
                    <a:close/>
                    <a:moveTo>
                      <a:pt x="2416" y="4234"/>
                    </a:moveTo>
                    <a:cubicBezTo>
                      <a:pt x="2372" y="4262"/>
                      <a:pt x="2340" y="4293"/>
                      <a:pt x="2340" y="4338"/>
                    </a:cubicBezTo>
                    <a:cubicBezTo>
                      <a:pt x="2340" y="4382"/>
                      <a:pt x="2375" y="4413"/>
                      <a:pt x="2416" y="4416"/>
                    </a:cubicBezTo>
                    <a:cubicBezTo>
                      <a:pt x="2456" y="4416"/>
                      <a:pt x="2488" y="4382"/>
                      <a:pt x="2488" y="4341"/>
                    </a:cubicBezTo>
                    <a:cubicBezTo>
                      <a:pt x="2488" y="4293"/>
                      <a:pt x="2453" y="4262"/>
                      <a:pt x="2416" y="4234"/>
                    </a:cubicBezTo>
                    <a:close/>
                    <a:moveTo>
                      <a:pt x="673" y="5130"/>
                    </a:moveTo>
                    <a:cubicBezTo>
                      <a:pt x="629" y="5130"/>
                      <a:pt x="598" y="5168"/>
                      <a:pt x="598" y="5206"/>
                    </a:cubicBezTo>
                    <a:cubicBezTo>
                      <a:pt x="598" y="5250"/>
                      <a:pt x="632" y="5281"/>
                      <a:pt x="673" y="5281"/>
                    </a:cubicBezTo>
                    <a:cubicBezTo>
                      <a:pt x="717" y="5281"/>
                      <a:pt x="749" y="5246"/>
                      <a:pt x="749" y="5206"/>
                    </a:cubicBezTo>
                    <a:cubicBezTo>
                      <a:pt x="749" y="5162"/>
                      <a:pt x="717" y="5130"/>
                      <a:pt x="673" y="5130"/>
                    </a:cubicBezTo>
                    <a:close/>
                    <a:moveTo>
                      <a:pt x="1840" y="5130"/>
                    </a:moveTo>
                    <a:cubicBezTo>
                      <a:pt x="1796" y="5130"/>
                      <a:pt x="1765" y="5168"/>
                      <a:pt x="1765" y="5206"/>
                    </a:cubicBezTo>
                    <a:cubicBezTo>
                      <a:pt x="1765" y="5250"/>
                      <a:pt x="1802" y="5281"/>
                      <a:pt x="1840" y="5281"/>
                    </a:cubicBezTo>
                    <a:cubicBezTo>
                      <a:pt x="1884" y="5281"/>
                      <a:pt x="1916" y="5246"/>
                      <a:pt x="1916" y="5206"/>
                    </a:cubicBezTo>
                    <a:cubicBezTo>
                      <a:pt x="1916" y="5168"/>
                      <a:pt x="1884" y="5136"/>
                      <a:pt x="1843" y="5130"/>
                    </a:cubicBezTo>
                    <a:close/>
                    <a:moveTo>
                      <a:pt x="3004" y="5130"/>
                    </a:moveTo>
                    <a:cubicBezTo>
                      <a:pt x="2960" y="5130"/>
                      <a:pt x="2928" y="5168"/>
                      <a:pt x="2928" y="5206"/>
                    </a:cubicBezTo>
                    <a:cubicBezTo>
                      <a:pt x="2928" y="5250"/>
                      <a:pt x="2966" y="5281"/>
                      <a:pt x="3004" y="5281"/>
                    </a:cubicBezTo>
                    <a:cubicBezTo>
                      <a:pt x="3048" y="5281"/>
                      <a:pt x="3079" y="5246"/>
                      <a:pt x="3079" y="5206"/>
                    </a:cubicBezTo>
                    <a:cubicBezTo>
                      <a:pt x="3079" y="5168"/>
                      <a:pt x="3051" y="5136"/>
                      <a:pt x="3013" y="5130"/>
                    </a:cubicBezTo>
                    <a:close/>
                    <a:moveTo>
                      <a:pt x="4177" y="5130"/>
                    </a:moveTo>
                    <a:cubicBezTo>
                      <a:pt x="4133" y="5130"/>
                      <a:pt x="4101" y="5168"/>
                      <a:pt x="4101" y="5206"/>
                    </a:cubicBezTo>
                    <a:cubicBezTo>
                      <a:pt x="4101" y="5250"/>
                      <a:pt x="4136" y="5281"/>
                      <a:pt x="4177" y="5281"/>
                    </a:cubicBezTo>
                    <a:cubicBezTo>
                      <a:pt x="4218" y="5281"/>
                      <a:pt x="4249" y="5246"/>
                      <a:pt x="4249" y="5206"/>
                    </a:cubicBezTo>
                    <a:cubicBezTo>
                      <a:pt x="4249" y="5168"/>
                      <a:pt x="4221" y="5136"/>
                      <a:pt x="4183" y="5130"/>
                    </a:cubicBezTo>
                    <a:close/>
                    <a:moveTo>
                      <a:pt x="3564" y="5935"/>
                    </a:moveTo>
                    <a:lnTo>
                      <a:pt x="3630" y="6064"/>
                    </a:lnTo>
                    <a:cubicBezTo>
                      <a:pt x="3645" y="6049"/>
                      <a:pt x="3652" y="6033"/>
                      <a:pt x="3652" y="6011"/>
                    </a:cubicBezTo>
                    <a:cubicBezTo>
                      <a:pt x="3652" y="5976"/>
                      <a:pt x="3633" y="5948"/>
                      <a:pt x="3601" y="5938"/>
                    </a:cubicBezTo>
                    <a:lnTo>
                      <a:pt x="3579" y="5935"/>
                    </a:lnTo>
                    <a:close/>
                    <a:moveTo>
                      <a:pt x="76" y="5964"/>
                    </a:moveTo>
                    <a:cubicBezTo>
                      <a:pt x="32" y="5964"/>
                      <a:pt x="0" y="6001"/>
                      <a:pt x="0" y="6039"/>
                    </a:cubicBezTo>
                    <a:cubicBezTo>
                      <a:pt x="0" y="6080"/>
                      <a:pt x="35" y="6115"/>
                      <a:pt x="76" y="6115"/>
                    </a:cubicBezTo>
                    <a:cubicBezTo>
                      <a:pt x="120" y="6115"/>
                      <a:pt x="151" y="6080"/>
                      <a:pt x="151" y="6039"/>
                    </a:cubicBezTo>
                    <a:cubicBezTo>
                      <a:pt x="151" y="6004"/>
                      <a:pt x="126" y="5970"/>
                      <a:pt x="91" y="5964"/>
                    </a:cubicBezTo>
                    <a:close/>
                    <a:moveTo>
                      <a:pt x="1239" y="5964"/>
                    </a:moveTo>
                    <a:cubicBezTo>
                      <a:pt x="1195" y="5964"/>
                      <a:pt x="1164" y="6001"/>
                      <a:pt x="1164" y="6039"/>
                    </a:cubicBezTo>
                    <a:cubicBezTo>
                      <a:pt x="1164" y="6080"/>
                      <a:pt x="1198" y="6115"/>
                      <a:pt x="1239" y="6115"/>
                    </a:cubicBezTo>
                    <a:cubicBezTo>
                      <a:pt x="1283" y="6115"/>
                      <a:pt x="1315" y="6080"/>
                      <a:pt x="1315" y="6039"/>
                    </a:cubicBezTo>
                    <a:cubicBezTo>
                      <a:pt x="1315" y="6004"/>
                      <a:pt x="1293" y="5973"/>
                      <a:pt x="1258" y="5964"/>
                    </a:cubicBezTo>
                    <a:close/>
                    <a:moveTo>
                      <a:pt x="2406" y="5964"/>
                    </a:moveTo>
                    <a:cubicBezTo>
                      <a:pt x="2362" y="5964"/>
                      <a:pt x="2331" y="6001"/>
                      <a:pt x="2331" y="6039"/>
                    </a:cubicBezTo>
                    <a:cubicBezTo>
                      <a:pt x="2331" y="6080"/>
                      <a:pt x="2368" y="6115"/>
                      <a:pt x="2406" y="6115"/>
                    </a:cubicBezTo>
                    <a:cubicBezTo>
                      <a:pt x="2450" y="6115"/>
                      <a:pt x="2482" y="6080"/>
                      <a:pt x="2482" y="6039"/>
                    </a:cubicBezTo>
                    <a:cubicBezTo>
                      <a:pt x="2482" y="6004"/>
                      <a:pt x="2463" y="5973"/>
                      <a:pt x="2425" y="596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45;p36">
                <a:extLst>
                  <a:ext uri="{FF2B5EF4-FFF2-40B4-BE49-F238E27FC236}">
                    <a16:creationId xmlns="" xmlns:a16="http://schemas.microsoft.com/office/drawing/2014/main" id="{1DCFF7F8-9BE0-4EC1-BE18-77D62FF1C727}"/>
                  </a:ext>
                </a:extLst>
              </p:cNvPr>
              <p:cNvSpPr/>
              <p:nvPr/>
            </p:nvSpPr>
            <p:spPr>
              <a:xfrm>
                <a:off x="2011862" y="1751251"/>
                <a:ext cx="54452" cy="291990"/>
              </a:xfrm>
              <a:custGeom>
                <a:avLst/>
                <a:gdLst/>
                <a:ahLst/>
                <a:cxnLst/>
                <a:rect l="l" t="t" r="r" b="b"/>
                <a:pathLst>
                  <a:path w="701" h="3759" extrusionOk="0">
                    <a:moveTo>
                      <a:pt x="6" y="0"/>
                    </a:moveTo>
                    <a:cubicBezTo>
                      <a:pt x="1" y="0"/>
                      <a:pt x="1" y="9"/>
                      <a:pt x="12" y="26"/>
                    </a:cubicBezTo>
                    <a:cubicBezTo>
                      <a:pt x="122" y="215"/>
                      <a:pt x="204" y="372"/>
                      <a:pt x="304" y="564"/>
                    </a:cubicBezTo>
                    <a:cubicBezTo>
                      <a:pt x="405" y="753"/>
                      <a:pt x="487" y="951"/>
                      <a:pt x="556" y="1155"/>
                    </a:cubicBezTo>
                    <a:cubicBezTo>
                      <a:pt x="588" y="1253"/>
                      <a:pt x="603" y="1353"/>
                      <a:pt x="603" y="1460"/>
                    </a:cubicBezTo>
                    <a:cubicBezTo>
                      <a:pt x="603" y="1564"/>
                      <a:pt x="594" y="1668"/>
                      <a:pt x="572" y="1772"/>
                    </a:cubicBezTo>
                    <a:cubicBezTo>
                      <a:pt x="528" y="1976"/>
                      <a:pt x="449" y="2177"/>
                      <a:pt x="336" y="2354"/>
                    </a:cubicBezTo>
                    <a:lnTo>
                      <a:pt x="323" y="2369"/>
                    </a:lnTo>
                    <a:lnTo>
                      <a:pt x="323" y="2385"/>
                    </a:lnTo>
                    <a:cubicBezTo>
                      <a:pt x="355" y="2611"/>
                      <a:pt x="399" y="2844"/>
                      <a:pt x="433" y="3077"/>
                    </a:cubicBezTo>
                    <a:cubicBezTo>
                      <a:pt x="468" y="3310"/>
                      <a:pt x="503" y="3489"/>
                      <a:pt x="547" y="3719"/>
                    </a:cubicBezTo>
                    <a:cubicBezTo>
                      <a:pt x="552" y="3749"/>
                      <a:pt x="556" y="3759"/>
                      <a:pt x="559" y="3759"/>
                    </a:cubicBezTo>
                    <a:cubicBezTo>
                      <a:pt x="564" y="3759"/>
                      <a:pt x="567" y="3729"/>
                      <a:pt x="575" y="3719"/>
                    </a:cubicBezTo>
                    <a:cubicBezTo>
                      <a:pt x="556" y="3505"/>
                      <a:pt x="528" y="3281"/>
                      <a:pt x="503" y="3074"/>
                    </a:cubicBezTo>
                    <a:cubicBezTo>
                      <a:pt x="478" y="2844"/>
                      <a:pt x="454" y="2617"/>
                      <a:pt x="423" y="2390"/>
                    </a:cubicBezTo>
                    <a:lnTo>
                      <a:pt x="423" y="2390"/>
                    </a:lnTo>
                    <a:cubicBezTo>
                      <a:pt x="538" y="2208"/>
                      <a:pt x="626" y="2005"/>
                      <a:pt x="669" y="1791"/>
                    </a:cubicBezTo>
                    <a:cubicBezTo>
                      <a:pt x="691" y="1680"/>
                      <a:pt x="701" y="1567"/>
                      <a:pt x="698" y="1457"/>
                    </a:cubicBezTo>
                    <a:cubicBezTo>
                      <a:pt x="691" y="1344"/>
                      <a:pt x="672" y="1234"/>
                      <a:pt x="638" y="1127"/>
                    </a:cubicBezTo>
                    <a:cubicBezTo>
                      <a:pt x="562" y="922"/>
                      <a:pt x="468" y="724"/>
                      <a:pt x="355" y="536"/>
                    </a:cubicBezTo>
                    <a:cubicBezTo>
                      <a:pt x="257" y="372"/>
                      <a:pt x="135" y="168"/>
                      <a:pt x="25" y="14"/>
                    </a:cubicBezTo>
                    <a:cubicBezTo>
                      <a:pt x="17" y="5"/>
                      <a:pt x="10" y="0"/>
                      <a:pt x="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46;p36">
                <a:extLst>
                  <a:ext uri="{FF2B5EF4-FFF2-40B4-BE49-F238E27FC236}">
                    <a16:creationId xmlns="" xmlns:a16="http://schemas.microsoft.com/office/drawing/2014/main" id="{4F8AC5F5-B974-405E-B419-F76A07AD941D}"/>
                  </a:ext>
                </a:extLst>
              </p:cNvPr>
              <p:cNvSpPr/>
              <p:nvPr/>
            </p:nvSpPr>
            <p:spPr>
              <a:xfrm>
                <a:off x="1919891" y="1929600"/>
                <a:ext cx="103699" cy="10409"/>
              </a:xfrm>
              <a:custGeom>
                <a:avLst/>
                <a:gdLst/>
                <a:ahLst/>
                <a:cxnLst/>
                <a:rect l="l" t="t" r="r" b="b"/>
                <a:pathLst>
                  <a:path w="1335" h="134" extrusionOk="0">
                    <a:moveTo>
                      <a:pt x="1086" y="84"/>
                    </a:moveTo>
                    <a:cubicBezTo>
                      <a:pt x="1111" y="88"/>
                      <a:pt x="1136" y="91"/>
                      <a:pt x="1161" y="92"/>
                    </a:cubicBezTo>
                    <a:cubicBezTo>
                      <a:pt x="1197" y="101"/>
                      <a:pt x="1235" y="103"/>
                      <a:pt x="1275" y="103"/>
                    </a:cubicBezTo>
                    <a:cubicBezTo>
                      <a:pt x="1295" y="103"/>
                      <a:pt x="1314" y="103"/>
                      <a:pt x="1334" y="102"/>
                    </a:cubicBezTo>
                    <a:lnTo>
                      <a:pt x="1086" y="84"/>
                    </a:lnTo>
                    <a:close/>
                    <a:moveTo>
                      <a:pt x="257" y="0"/>
                    </a:moveTo>
                    <a:cubicBezTo>
                      <a:pt x="175" y="0"/>
                      <a:pt x="92" y="3"/>
                      <a:pt x="10" y="7"/>
                    </a:cubicBezTo>
                    <a:cubicBezTo>
                      <a:pt x="4" y="10"/>
                      <a:pt x="1" y="10"/>
                      <a:pt x="1" y="14"/>
                    </a:cubicBezTo>
                    <a:cubicBezTo>
                      <a:pt x="1" y="17"/>
                      <a:pt x="4" y="26"/>
                      <a:pt x="10" y="26"/>
                    </a:cubicBezTo>
                    <a:cubicBezTo>
                      <a:pt x="234" y="32"/>
                      <a:pt x="457" y="61"/>
                      <a:pt x="680" y="86"/>
                    </a:cubicBezTo>
                    <a:cubicBezTo>
                      <a:pt x="797" y="95"/>
                      <a:pt x="907" y="111"/>
                      <a:pt x="1017" y="124"/>
                    </a:cubicBezTo>
                    <a:cubicBezTo>
                      <a:pt x="1067" y="133"/>
                      <a:pt x="1120" y="133"/>
                      <a:pt x="1174" y="133"/>
                    </a:cubicBezTo>
                    <a:cubicBezTo>
                      <a:pt x="1227" y="127"/>
                      <a:pt x="1278" y="124"/>
                      <a:pt x="1334" y="111"/>
                    </a:cubicBezTo>
                    <a:lnTo>
                      <a:pt x="10" y="7"/>
                    </a:lnTo>
                    <a:lnTo>
                      <a:pt x="10" y="7"/>
                    </a:lnTo>
                    <a:lnTo>
                      <a:pt x="1086" y="84"/>
                    </a:lnTo>
                    <a:lnTo>
                      <a:pt x="1086" y="84"/>
                    </a:lnTo>
                    <a:cubicBezTo>
                      <a:pt x="1057" y="79"/>
                      <a:pt x="1028" y="74"/>
                      <a:pt x="998" y="67"/>
                    </a:cubicBezTo>
                    <a:cubicBezTo>
                      <a:pt x="891" y="54"/>
                      <a:pt x="784" y="32"/>
                      <a:pt x="674" y="23"/>
                    </a:cubicBezTo>
                    <a:cubicBezTo>
                      <a:pt x="536" y="7"/>
                      <a:pt x="396" y="0"/>
                      <a:pt x="2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47;p36">
                <a:extLst>
                  <a:ext uri="{FF2B5EF4-FFF2-40B4-BE49-F238E27FC236}">
                    <a16:creationId xmlns="" xmlns:a16="http://schemas.microsoft.com/office/drawing/2014/main" id="{093A4C98-0FFC-4916-959F-66303D02058A}"/>
                  </a:ext>
                </a:extLst>
              </p:cNvPr>
              <p:cNvSpPr/>
              <p:nvPr/>
            </p:nvSpPr>
            <p:spPr>
              <a:xfrm>
                <a:off x="1880353" y="1944514"/>
                <a:ext cx="84591" cy="11108"/>
              </a:xfrm>
              <a:custGeom>
                <a:avLst/>
                <a:gdLst/>
                <a:ahLst/>
                <a:cxnLst/>
                <a:rect l="l" t="t" r="r" b="b"/>
                <a:pathLst>
                  <a:path w="1089" h="143" extrusionOk="0">
                    <a:moveTo>
                      <a:pt x="809" y="1"/>
                    </a:moveTo>
                    <a:cubicBezTo>
                      <a:pt x="724" y="7"/>
                      <a:pt x="632" y="13"/>
                      <a:pt x="541" y="26"/>
                    </a:cubicBezTo>
                    <a:cubicBezTo>
                      <a:pt x="362" y="51"/>
                      <a:pt x="180" y="86"/>
                      <a:pt x="3" y="130"/>
                    </a:cubicBezTo>
                    <a:cubicBezTo>
                      <a:pt x="3" y="130"/>
                      <a:pt x="0" y="133"/>
                      <a:pt x="3" y="133"/>
                    </a:cubicBezTo>
                    <a:cubicBezTo>
                      <a:pt x="0" y="139"/>
                      <a:pt x="3" y="142"/>
                      <a:pt x="7" y="142"/>
                    </a:cubicBezTo>
                    <a:cubicBezTo>
                      <a:pt x="192" y="117"/>
                      <a:pt x="368" y="95"/>
                      <a:pt x="551" y="76"/>
                    </a:cubicBezTo>
                    <a:lnTo>
                      <a:pt x="818" y="45"/>
                    </a:lnTo>
                    <a:lnTo>
                      <a:pt x="950" y="29"/>
                    </a:lnTo>
                    <a:cubicBezTo>
                      <a:pt x="994" y="23"/>
                      <a:pt x="1035" y="10"/>
                      <a:pt x="1085" y="10"/>
                    </a:cubicBezTo>
                    <a:cubicBezTo>
                      <a:pt x="1088" y="10"/>
                      <a:pt x="1085" y="1"/>
                      <a:pt x="1085" y="1"/>
                    </a:cubicBezTo>
                    <a:cubicBezTo>
                      <a:pt x="1068" y="3"/>
                      <a:pt x="1050" y="4"/>
                      <a:pt x="1034" y="4"/>
                    </a:cubicBezTo>
                    <a:cubicBezTo>
                      <a:pt x="1000" y="4"/>
                      <a:pt x="969" y="1"/>
                      <a:pt x="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48;p36">
                <a:extLst>
                  <a:ext uri="{FF2B5EF4-FFF2-40B4-BE49-F238E27FC236}">
                    <a16:creationId xmlns="" xmlns:a16="http://schemas.microsoft.com/office/drawing/2014/main" id="{607ADFBE-3EAA-4E9B-A32F-4AE4C6283CDF}"/>
                  </a:ext>
                </a:extLst>
              </p:cNvPr>
              <p:cNvSpPr/>
              <p:nvPr/>
            </p:nvSpPr>
            <p:spPr>
              <a:xfrm>
                <a:off x="1596206" y="1658813"/>
                <a:ext cx="475076" cy="583979"/>
              </a:xfrm>
              <a:custGeom>
                <a:avLst/>
                <a:gdLst/>
                <a:ahLst/>
                <a:cxnLst/>
                <a:rect l="l" t="t" r="r" b="b"/>
                <a:pathLst>
                  <a:path w="6116" h="7518" extrusionOk="0">
                    <a:moveTo>
                      <a:pt x="3198" y="1"/>
                    </a:moveTo>
                    <a:cubicBezTo>
                      <a:pt x="3068" y="1"/>
                      <a:pt x="2903" y="129"/>
                      <a:pt x="2740" y="351"/>
                    </a:cubicBezTo>
                    <a:cubicBezTo>
                      <a:pt x="1796" y="1625"/>
                      <a:pt x="0" y="4641"/>
                      <a:pt x="607" y="5305"/>
                    </a:cubicBezTo>
                    <a:cubicBezTo>
                      <a:pt x="1592" y="6396"/>
                      <a:pt x="3979" y="7337"/>
                      <a:pt x="4718" y="7516"/>
                    </a:cubicBezTo>
                    <a:cubicBezTo>
                      <a:pt x="4724" y="7517"/>
                      <a:pt x="4729" y="7518"/>
                      <a:pt x="4735" y="7518"/>
                    </a:cubicBezTo>
                    <a:cubicBezTo>
                      <a:pt x="5078" y="7518"/>
                      <a:pt x="6116" y="5261"/>
                      <a:pt x="5816" y="5078"/>
                    </a:cubicBezTo>
                    <a:cubicBezTo>
                      <a:pt x="5451" y="4858"/>
                      <a:pt x="2894" y="4078"/>
                      <a:pt x="2903" y="3861"/>
                    </a:cubicBezTo>
                    <a:cubicBezTo>
                      <a:pt x="2907" y="3739"/>
                      <a:pt x="3171" y="2704"/>
                      <a:pt x="3394" y="1377"/>
                    </a:cubicBezTo>
                    <a:cubicBezTo>
                      <a:pt x="3554" y="395"/>
                      <a:pt x="3428" y="1"/>
                      <a:pt x="3198" y="1"/>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49;p36">
                <a:extLst>
                  <a:ext uri="{FF2B5EF4-FFF2-40B4-BE49-F238E27FC236}">
                    <a16:creationId xmlns="" xmlns:a16="http://schemas.microsoft.com/office/drawing/2014/main" id="{51EEF113-5CF6-4453-9AA4-CF570696EC76}"/>
                  </a:ext>
                </a:extLst>
              </p:cNvPr>
              <p:cNvSpPr/>
              <p:nvPr/>
            </p:nvSpPr>
            <p:spPr>
              <a:xfrm>
                <a:off x="1953836" y="1992753"/>
                <a:ext cx="401049" cy="250277"/>
              </a:xfrm>
              <a:custGeom>
                <a:avLst/>
                <a:gdLst/>
                <a:ahLst/>
                <a:cxnLst/>
                <a:rect l="l" t="t" r="r" b="b"/>
                <a:pathLst>
                  <a:path w="5163" h="3222" extrusionOk="0">
                    <a:moveTo>
                      <a:pt x="2759" y="1"/>
                    </a:moveTo>
                    <a:cubicBezTo>
                      <a:pt x="2434" y="1"/>
                      <a:pt x="1949" y="90"/>
                      <a:pt x="1652" y="169"/>
                    </a:cubicBezTo>
                    <a:cubicBezTo>
                      <a:pt x="1011" y="342"/>
                      <a:pt x="48" y="647"/>
                      <a:pt x="48" y="647"/>
                    </a:cubicBezTo>
                    <a:cubicBezTo>
                      <a:pt x="48" y="647"/>
                      <a:pt x="1" y="3208"/>
                      <a:pt x="117" y="3214"/>
                    </a:cubicBezTo>
                    <a:cubicBezTo>
                      <a:pt x="174" y="3219"/>
                      <a:pt x="233" y="3221"/>
                      <a:pt x="294" y="3221"/>
                    </a:cubicBezTo>
                    <a:cubicBezTo>
                      <a:pt x="756" y="3221"/>
                      <a:pt x="1344" y="3061"/>
                      <a:pt x="1989" y="2380"/>
                    </a:cubicBezTo>
                    <a:cubicBezTo>
                      <a:pt x="1989" y="2380"/>
                      <a:pt x="2851" y="2805"/>
                      <a:pt x="3347" y="2805"/>
                    </a:cubicBezTo>
                    <a:cubicBezTo>
                      <a:pt x="3483" y="2805"/>
                      <a:pt x="3591" y="2773"/>
                      <a:pt x="3646" y="2692"/>
                    </a:cubicBezTo>
                    <a:cubicBezTo>
                      <a:pt x="3752" y="2534"/>
                      <a:pt x="3523" y="2333"/>
                      <a:pt x="3245" y="2162"/>
                    </a:cubicBezTo>
                    <a:lnTo>
                      <a:pt x="3245" y="2162"/>
                    </a:lnTo>
                    <a:cubicBezTo>
                      <a:pt x="3526" y="2285"/>
                      <a:pt x="3828" y="2392"/>
                      <a:pt x="4029" y="2392"/>
                    </a:cubicBezTo>
                    <a:cubicBezTo>
                      <a:pt x="4120" y="2392"/>
                      <a:pt x="4190" y="2370"/>
                      <a:pt x="4228" y="2317"/>
                    </a:cubicBezTo>
                    <a:cubicBezTo>
                      <a:pt x="4343" y="2162"/>
                      <a:pt x="4205" y="1980"/>
                      <a:pt x="3983" y="1811"/>
                    </a:cubicBezTo>
                    <a:lnTo>
                      <a:pt x="3983" y="1811"/>
                    </a:lnTo>
                    <a:cubicBezTo>
                      <a:pt x="4179" y="1890"/>
                      <a:pt x="4367" y="1946"/>
                      <a:pt x="4512" y="1946"/>
                    </a:cubicBezTo>
                    <a:cubicBezTo>
                      <a:pt x="4625" y="1946"/>
                      <a:pt x="4711" y="1912"/>
                      <a:pt x="4753" y="1830"/>
                    </a:cubicBezTo>
                    <a:cubicBezTo>
                      <a:pt x="4902" y="1545"/>
                      <a:pt x="4324" y="1207"/>
                      <a:pt x="3886" y="999"/>
                    </a:cubicBezTo>
                    <a:lnTo>
                      <a:pt x="3886" y="999"/>
                    </a:lnTo>
                    <a:cubicBezTo>
                      <a:pt x="4177" y="1113"/>
                      <a:pt x="4543" y="1234"/>
                      <a:pt x="4784" y="1234"/>
                    </a:cubicBezTo>
                    <a:cubicBezTo>
                      <a:pt x="4911" y="1234"/>
                      <a:pt x="5003" y="1200"/>
                      <a:pt x="5030" y="1113"/>
                    </a:cubicBezTo>
                    <a:cubicBezTo>
                      <a:pt x="5162" y="672"/>
                      <a:pt x="3369" y="84"/>
                      <a:pt x="2929" y="12"/>
                    </a:cubicBezTo>
                    <a:cubicBezTo>
                      <a:pt x="2880" y="4"/>
                      <a:pt x="2823" y="1"/>
                      <a:pt x="2759" y="1"/>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50;p36">
                <a:extLst>
                  <a:ext uri="{FF2B5EF4-FFF2-40B4-BE49-F238E27FC236}">
                    <a16:creationId xmlns="" xmlns:a16="http://schemas.microsoft.com/office/drawing/2014/main" id="{D6D86BBB-09E5-4B65-8FE1-B16C6BAAF7C1}"/>
                  </a:ext>
                </a:extLst>
              </p:cNvPr>
              <p:cNvSpPr/>
              <p:nvPr/>
            </p:nvSpPr>
            <p:spPr>
              <a:xfrm>
                <a:off x="2178948" y="2037107"/>
                <a:ext cx="133139" cy="68512"/>
              </a:xfrm>
              <a:custGeom>
                <a:avLst/>
                <a:gdLst/>
                <a:ahLst/>
                <a:cxnLst/>
                <a:rect l="l" t="t" r="r" b="b"/>
                <a:pathLst>
                  <a:path w="1714" h="882" extrusionOk="0">
                    <a:moveTo>
                      <a:pt x="7" y="0"/>
                    </a:moveTo>
                    <a:cubicBezTo>
                      <a:pt x="2" y="0"/>
                      <a:pt x="0" y="8"/>
                      <a:pt x="3" y="10"/>
                    </a:cubicBezTo>
                    <a:cubicBezTo>
                      <a:pt x="182" y="83"/>
                      <a:pt x="355" y="171"/>
                      <a:pt x="534" y="249"/>
                    </a:cubicBezTo>
                    <a:cubicBezTo>
                      <a:pt x="717" y="325"/>
                      <a:pt x="1349" y="614"/>
                      <a:pt x="1714" y="882"/>
                    </a:cubicBezTo>
                    <a:cubicBezTo>
                      <a:pt x="1522" y="718"/>
                      <a:pt x="1308" y="570"/>
                      <a:pt x="1085" y="454"/>
                    </a:cubicBezTo>
                    <a:cubicBezTo>
                      <a:pt x="915" y="359"/>
                      <a:pt x="736" y="278"/>
                      <a:pt x="560" y="199"/>
                    </a:cubicBezTo>
                    <a:cubicBezTo>
                      <a:pt x="380" y="124"/>
                      <a:pt x="192" y="64"/>
                      <a:pt x="9" y="1"/>
                    </a:cubicBezTo>
                    <a:cubicBezTo>
                      <a:pt x="8" y="0"/>
                      <a:pt x="7" y="0"/>
                      <a:pt x="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51;p36">
                <a:extLst>
                  <a:ext uri="{FF2B5EF4-FFF2-40B4-BE49-F238E27FC236}">
                    <a16:creationId xmlns="" xmlns:a16="http://schemas.microsoft.com/office/drawing/2014/main" id="{6C10CB19-8B18-42BB-83E6-EF20913E78AB}"/>
                  </a:ext>
                </a:extLst>
              </p:cNvPr>
              <p:cNvSpPr/>
              <p:nvPr/>
            </p:nvSpPr>
            <p:spPr>
              <a:xfrm>
                <a:off x="2156654" y="2086743"/>
                <a:ext cx="106263" cy="46684"/>
              </a:xfrm>
              <a:custGeom>
                <a:avLst/>
                <a:gdLst/>
                <a:ahLst/>
                <a:cxnLst/>
                <a:rect l="l" t="t" r="r" b="b"/>
                <a:pathLst>
                  <a:path w="1368" h="601" extrusionOk="0">
                    <a:moveTo>
                      <a:pt x="4" y="0"/>
                    </a:moveTo>
                    <a:lnTo>
                      <a:pt x="0" y="3"/>
                    </a:lnTo>
                    <a:cubicBezTo>
                      <a:pt x="205" y="114"/>
                      <a:pt x="1120" y="494"/>
                      <a:pt x="1344" y="598"/>
                    </a:cubicBezTo>
                    <a:cubicBezTo>
                      <a:pt x="1350" y="600"/>
                      <a:pt x="1355" y="600"/>
                      <a:pt x="1358" y="600"/>
                    </a:cubicBezTo>
                    <a:cubicBezTo>
                      <a:pt x="1367" y="600"/>
                      <a:pt x="1367" y="595"/>
                      <a:pt x="1356" y="588"/>
                    </a:cubicBezTo>
                    <a:cubicBezTo>
                      <a:pt x="928" y="343"/>
                      <a:pt x="475" y="142"/>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52;p36">
                <a:extLst>
                  <a:ext uri="{FF2B5EF4-FFF2-40B4-BE49-F238E27FC236}">
                    <a16:creationId xmlns="" xmlns:a16="http://schemas.microsoft.com/office/drawing/2014/main" id="{C340494B-AA5B-44CA-919F-B92E2C36FB81}"/>
                  </a:ext>
                </a:extLst>
              </p:cNvPr>
              <p:cNvSpPr/>
              <p:nvPr/>
            </p:nvSpPr>
            <p:spPr>
              <a:xfrm>
                <a:off x="2128845" y="2126049"/>
                <a:ext cx="78144" cy="35732"/>
              </a:xfrm>
              <a:custGeom>
                <a:avLst/>
                <a:gdLst/>
                <a:ahLst/>
                <a:cxnLst/>
                <a:rect l="l" t="t" r="r" b="b"/>
                <a:pathLst>
                  <a:path w="1006" h="460" extrusionOk="0">
                    <a:moveTo>
                      <a:pt x="10" y="0"/>
                    </a:moveTo>
                    <a:cubicBezTo>
                      <a:pt x="3" y="0"/>
                      <a:pt x="1" y="10"/>
                      <a:pt x="9" y="13"/>
                    </a:cubicBezTo>
                    <a:cubicBezTo>
                      <a:pt x="437" y="218"/>
                      <a:pt x="660" y="309"/>
                      <a:pt x="978" y="457"/>
                    </a:cubicBezTo>
                    <a:cubicBezTo>
                      <a:pt x="982" y="459"/>
                      <a:pt x="987" y="459"/>
                      <a:pt x="991" y="459"/>
                    </a:cubicBezTo>
                    <a:cubicBezTo>
                      <a:pt x="1000" y="459"/>
                      <a:pt x="1005" y="454"/>
                      <a:pt x="994" y="447"/>
                    </a:cubicBezTo>
                    <a:cubicBezTo>
                      <a:pt x="689" y="262"/>
                      <a:pt x="358" y="108"/>
                      <a:pt x="13" y="1"/>
                    </a:cubicBezTo>
                    <a:cubicBezTo>
                      <a:pt x="11" y="0"/>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53;p36">
                <a:extLst>
                  <a:ext uri="{FF2B5EF4-FFF2-40B4-BE49-F238E27FC236}">
                    <a16:creationId xmlns="" xmlns:a16="http://schemas.microsoft.com/office/drawing/2014/main" id="{52971DED-3185-4AE2-92EB-5148221B6FBF}"/>
                  </a:ext>
                </a:extLst>
              </p:cNvPr>
              <p:cNvSpPr/>
              <p:nvPr/>
            </p:nvSpPr>
            <p:spPr>
              <a:xfrm>
                <a:off x="1598847" y="1656794"/>
                <a:ext cx="382950" cy="605651"/>
              </a:xfrm>
              <a:custGeom>
                <a:avLst/>
                <a:gdLst/>
                <a:ahLst/>
                <a:cxnLst/>
                <a:rect l="l" t="t" r="r" b="b"/>
                <a:pathLst>
                  <a:path w="4930" h="7797" extrusionOk="0">
                    <a:moveTo>
                      <a:pt x="3160" y="0"/>
                    </a:moveTo>
                    <a:cubicBezTo>
                      <a:pt x="2991" y="0"/>
                      <a:pt x="2767" y="185"/>
                      <a:pt x="2542" y="487"/>
                    </a:cubicBezTo>
                    <a:cubicBezTo>
                      <a:pt x="2061" y="1132"/>
                      <a:pt x="1" y="4434"/>
                      <a:pt x="432" y="5240"/>
                    </a:cubicBezTo>
                    <a:cubicBezTo>
                      <a:pt x="910" y="6139"/>
                      <a:pt x="3552" y="7797"/>
                      <a:pt x="3552" y="7797"/>
                    </a:cubicBezTo>
                    <a:lnTo>
                      <a:pt x="4930" y="4718"/>
                    </a:lnTo>
                    <a:cubicBezTo>
                      <a:pt x="4930" y="4718"/>
                      <a:pt x="2942" y="3900"/>
                      <a:pt x="2942" y="3868"/>
                    </a:cubicBezTo>
                    <a:cubicBezTo>
                      <a:pt x="2942" y="3837"/>
                      <a:pt x="3392" y="1887"/>
                      <a:pt x="3442" y="808"/>
                    </a:cubicBezTo>
                    <a:cubicBezTo>
                      <a:pt x="3472" y="237"/>
                      <a:pt x="3351" y="0"/>
                      <a:pt x="3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54;p36">
                <a:extLst>
                  <a:ext uri="{FF2B5EF4-FFF2-40B4-BE49-F238E27FC236}">
                    <a16:creationId xmlns="" xmlns:a16="http://schemas.microsoft.com/office/drawing/2014/main" id="{FD5CBF4A-19F6-4A6F-A452-5D0BCB3381CA}"/>
                  </a:ext>
                </a:extLst>
              </p:cNvPr>
              <p:cNvSpPr/>
              <p:nvPr/>
            </p:nvSpPr>
            <p:spPr>
              <a:xfrm>
                <a:off x="1655552" y="1656716"/>
                <a:ext cx="283523" cy="536596"/>
              </a:xfrm>
              <a:custGeom>
                <a:avLst/>
                <a:gdLst/>
                <a:ahLst/>
                <a:cxnLst/>
                <a:rect l="l" t="t" r="r" b="b"/>
                <a:pathLst>
                  <a:path w="3650" h="6908" extrusionOk="0">
                    <a:moveTo>
                      <a:pt x="2426" y="1"/>
                    </a:moveTo>
                    <a:cubicBezTo>
                      <a:pt x="2398" y="1"/>
                      <a:pt x="2370" y="4"/>
                      <a:pt x="2344" y="13"/>
                    </a:cubicBezTo>
                    <a:cubicBezTo>
                      <a:pt x="2350" y="45"/>
                      <a:pt x="2375" y="67"/>
                      <a:pt x="2407" y="70"/>
                    </a:cubicBezTo>
                    <a:cubicBezTo>
                      <a:pt x="2412" y="71"/>
                      <a:pt x="2417" y="72"/>
                      <a:pt x="2422" y="72"/>
                    </a:cubicBezTo>
                    <a:cubicBezTo>
                      <a:pt x="2457" y="72"/>
                      <a:pt x="2489" y="43"/>
                      <a:pt x="2492" y="7"/>
                    </a:cubicBezTo>
                    <a:cubicBezTo>
                      <a:pt x="2470" y="3"/>
                      <a:pt x="2448" y="1"/>
                      <a:pt x="2426" y="1"/>
                    </a:cubicBezTo>
                    <a:close/>
                    <a:moveTo>
                      <a:pt x="1834" y="778"/>
                    </a:moveTo>
                    <a:cubicBezTo>
                      <a:pt x="1793" y="778"/>
                      <a:pt x="1762" y="815"/>
                      <a:pt x="1762" y="853"/>
                    </a:cubicBezTo>
                    <a:cubicBezTo>
                      <a:pt x="1762" y="897"/>
                      <a:pt x="1797" y="929"/>
                      <a:pt x="1834" y="929"/>
                    </a:cubicBezTo>
                    <a:cubicBezTo>
                      <a:pt x="1878" y="929"/>
                      <a:pt x="1910" y="894"/>
                      <a:pt x="1910" y="853"/>
                    </a:cubicBezTo>
                    <a:cubicBezTo>
                      <a:pt x="1910" y="815"/>
                      <a:pt x="1875" y="778"/>
                      <a:pt x="1834" y="778"/>
                    </a:cubicBezTo>
                    <a:close/>
                    <a:moveTo>
                      <a:pt x="1246" y="1627"/>
                    </a:moveTo>
                    <a:cubicBezTo>
                      <a:pt x="1202" y="1627"/>
                      <a:pt x="1171" y="1665"/>
                      <a:pt x="1171" y="1702"/>
                    </a:cubicBezTo>
                    <a:cubicBezTo>
                      <a:pt x="1171" y="1746"/>
                      <a:pt x="1205" y="1778"/>
                      <a:pt x="1246" y="1778"/>
                    </a:cubicBezTo>
                    <a:cubicBezTo>
                      <a:pt x="1290" y="1778"/>
                      <a:pt x="1322" y="1743"/>
                      <a:pt x="1322" y="1702"/>
                    </a:cubicBezTo>
                    <a:cubicBezTo>
                      <a:pt x="1322" y="1665"/>
                      <a:pt x="1290" y="1627"/>
                      <a:pt x="1246" y="1627"/>
                    </a:cubicBezTo>
                    <a:close/>
                    <a:moveTo>
                      <a:pt x="2413" y="1649"/>
                    </a:moveTo>
                    <a:cubicBezTo>
                      <a:pt x="2369" y="1649"/>
                      <a:pt x="2338" y="1683"/>
                      <a:pt x="2338" y="1721"/>
                    </a:cubicBezTo>
                    <a:cubicBezTo>
                      <a:pt x="2338" y="1765"/>
                      <a:pt x="2375" y="1797"/>
                      <a:pt x="2413" y="1797"/>
                    </a:cubicBezTo>
                    <a:cubicBezTo>
                      <a:pt x="2457" y="1797"/>
                      <a:pt x="2489" y="1762"/>
                      <a:pt x="2489" y="1721"/>
                    </a:cubicBezTo>
                    <a:cubicBezTo>
                      <a:pt x="2489" y="1683"/>
                      <a:pt x="2457" y="1649"/>
                      <a:pt x="2413" y="1649"/>
                    </a:cubicBezTo>
                    <a:close/>
                    <a:moveTo>
                      <a:pt x="661" y="2454"/>
                    </a:moveTo>
                    <a:cubicBezTo>
                      <a:pt x="617" y="2454"/>
                      <a:pt x="586" y="2489"/>
                      <a:pt x="586" y="2529"/>
                    </a:cubicBezTo>
                    <a:cubicBezTo>
                      <a:pt x="586" y="2570"/>
                      <a:pt x="620" y="2602"/>
                      <a:pt x="661" y="2602"/>
                    </a:cubicBezTo>
                    <a:cubicBezTo>
                      <a:pt x="702" y="2602"/>
                      <a:pt x="733" y="2567"/>
                      <a:pt x="733" y="2529"/>
                    </a:cubicBezTo>
                    <a:cubicBezTo>
                      <a:pt x="740" y="2489"/>
                      <a:pt x="702" y="2454"/>
                      <a:pt x="661" y="2454"/>
                    </a:cubicBezTo>
                    <a:close/>
                    <a:moveTo>
                      <a:pt x="1828" y="2454"/>
                    </a:moveTo>
                    <a:cubicBezTo>
                      <a:pt x="1784" y="2454"/>
                      <a:pt x="1753" y="2489"/>
                      <a:pt x="1753" y="2529"/>
                    </a:cubicBezTo>
                    <a:cubicBezTo>
                      <a:pt x="1753" y="2570"/>
                      <a:pt x="1787" y="2602"/>
                      <a:pt x="1828" y="2602"/>
                    </a:cubicBezTo>
                    <a:cubicBezTo>
                      <a:pt x="1872" y="2602"/>
                      <a:pt x="1904" y="2567"/>
                      <a:pt x="1904" y="2529"/>
                    </a:cubicBezTo>
                    <a:cubicBezTo>
                      <a:pt x="1904" y="2489"/>
                      <a:pt x="1872" y="2457"/>
                      <a:pt x="1831" y="2454"/>
                    </a:cubicBezTo>
                    <a:close/>
                    <a:moveTo>
                      <a:pt x="136" y="3366"/>
                    </a:moveTo>
                    <a:cubicBezTo>
                      <a:pt x="120" y="3404"/>
                      <a:pt x="101" y="3445"/>
                      <a:pt x="82" y="3482"/>
                    </a:cubicBezTo>
                    <a:cubicBezTo>
                      <a:pt x="120" y="3479"/>
                      <a:pt x="152" y="3445"/>
                      <a:pt x="148" y="3401"/>
                    </a:cubicBezTo>
                    <a:cubicBezTo>
                      <a:pt x="148" y="3388"/>
                      <a:pt x="145" y="3372"/>
                      <a:pt x="136" y="3366"/>
                    </a:cubicBezTo>
                    <a:close/>
                    <a:moveTo>
                      <a:pt x="1246" y="3335"/>
                    </a:moveTo>
                    <a:cubicBezTo>
                      <a:pt x="1202" y="3335"/>
                      <a:pt x="1171" y="3369"/>
                      <a:pt x="1171" y="3410"/>
                    </a:cubicBezTo>
                    <a:cubicBezTo>
                      <a:pt x="1171" y="3451"/>
                      <a:pt x="1205" y="3482"/>
                      <a:pt x="1246" y="3482"/>
                    </a:cubicBezTo>
                    <a:cubicBezTo>
                      <a:pt x="1290" y="3482"/>
                      <a:pt x="1322" y="3448"/>
                      <a:pt x="1322" y="3410"/>
                    </a:cubicBezTo>
                    <a:cubicBezTo>
                      <a:pt x="1322" y="3366"/>
                      <a:pt x="1290" y="3335"/>
                      <a:pt x="1246" y="3335"/>
                    </a:cubicBezTo>
                    <a:close/>
                    <a:moveTo>
                      <a:pt x="649" y="4159"/>
                    </a:moveTo>
                    <a:cubicBezTo>
                      <a:pt x="605" y="4159"/>
                      <a:pt x="573" y="4196"/>
                      <a:pt x="573" y="4234"/>
                    </a:cubicBezTo>
                    <a:cubicBezTo>
                      <a:pt x="573" y="4278"/>
                      <a:pt x="608" y="4310"/>
                      <a:pt x="649" y="4310"/>
                    </a:cubicBezTo>
                    <a:cubicBezTo>
                      <a:pt x="693" y="4310"/>
                      <a:pt x="724" y="4275"/>
                      <a:pt x="724" y="4234"/>
                    </a:cubicBezTo>
                    <a:cubicBezTo>
                      <a:pt x="724" y="4200"/>
                      <a:pt x="699" y="4168"/>
                      <a:pt x="661" y="4159"/>
                    </a:cubicBezTo>
                    <a:close/>
                    <a:moveTo>
                      <a:pt x="1812" y="4159"/>
                    </a:moveTo>
                    <a:cubicBezTo>
                      <a:pt x="1768" y="4159"/>
                      <a:pt x="1737" y="4196"/>
                      <a:pt x="1737" y="4234"/>
                    </a:cubicBezTo>
                    <a:cubicBezTo>
                      <a:pt x="1737" y="4278"/>
                      <a:pt x="1771" y="4310"/>
                      <a:pt x="1812" y="4310"/>
                    </a:cubicBezTo>
                    <a:cubicBezTo>
                      <a:pt x="1856" y="4310"/>
                      <a:pt x="1888" y="4275"/>
                      <a:pt x="1888" y="4234"/>
                    </a:cubicBezTo>
                    <a:cubicBezTo>
                      <a:pt x="1888" y="4200"/>
                      <a:pt x="1866" y="4168"/>
                      <a:pt x="1831" y="4159"/>
                    </a:cubicBezTo>
                    <a:close/>
                    <a:moveTo>
                      <a:pt x="2945" y="4200"/>
                    </a:moveTo>
                    <a:cubicBezTo>
                      <a:pt x="2910" y="4222"/>
                      <a:pt x="2901" y="4269"/>
                      <a:pt x="2926" y="4307"/>
                    </a:cubicBezTo>
                    <a:cubicBezTo>
                      <a:pt x="2935" y="4325"/>
                      <a:pt x="2960" y="4338"/>
                      <a:pt x="2982" y="4338"/>
                    </a:cubicBezTo>
                    <a:cubicBezTo>
                      <a:pt x="3026" y="4338"/>
                      <a:pt x="3058" y="4300"/>
                      <a:pt x="3058" y="4263"/>
                    </a:cubicBezTo>
                    <a:cubicBezTo>
                      <a:pt x="3067" y="4259"/>
                      <a:pt x="3070" y="4253"/>
                      <a:pt x="3074" y="4250"/>
                    </a:cubicBezTo>
                    <a:lnTo>
                      <a:pt x="3058" y="4250"/>
                    </a:lnTo>
                    <a:lnTo>
                      <a:pt x="3058" y="4247"/>
                    </a:lnTo>
                    <a:lnTo>
                      <a:pt x="2945" y="4200"/>
                    </a:lnTo>
                    <a:close/>
                    <a:moveTo>
                      <a:pt x="73" y="5036"/>
                    </a:moveTo>
                    <a:cubicBezTo>
                      <a:pt x="32" y="5036"/>
                      <a:pt x="1" y="5071"/>
                      <a:pt x="1" y="5112"/>
                    </a:cubicBezTo>
                    <a:cubicBezTo>
                      <a:pt x="1" y="5156"/>
                      <a:pt x="35" y="5187"/>
                      <a:pt x="73" y="5187"/>
                    </a:cubicBezTo>
                    <a:cubicBezTo>
                      <a:pt x="117" y="5187"/>
                      <a:pt x="148" y="5149"/>
                      <a:pt x="148" y="5112"/>
                    </a:cubicBezTo>
                    <a:cubicBezTo>
                      <a:pt x="148" y="5068"/>
                      <a:pt x="114" y="5036"/>
                      <a:pt x="73" y="5036"/>
                    </a:cubicBezTo>
                    <a:close/>
                    <a:moveTo>
                      <a:pt x="1237" y="5055"/>
                    </a:moveTo>
                    <a:cubicBezTo>
                      <a:pt x="1196" y="5055"/>
                      <a:pt x="1164" y="5093"/>
                      <a:pt x="1164" y="5131"/>
                    </a:cubicBezTo>
                    <a:cubicBezTo>
                      <a:pt x="1164" y="5175"/>
                      <a:pt x="1199" y="5206"/>
                      <a:pt x="1237" y="5206"/>
                    </a:cubicBezTo>
                    <a:cubicBezTo>
                      <a:pt x="1281" y="5206"/>
                      <a:pt x="1312" y="5171"/>
                      <a:pt x="1312" y="5131"/>
                    </a:cubicBezTo>
                    <a:cubicBezTo>
                      <a:pt x="1312" y="5093"/>
                      <a:pt x="1281" y="5061"/>
                      <a:pt x="1246" y="5055"/>
                    </a:cubicBezTo>
                    <a:close/>
                    <a:moveTo>
                      <a:pt x="2407" y="5055"/>
                    </a:moveTo>
                    <a:cubicBezTo>
                      <a:pt x="2363" y="5055"/>
                      <a:pt x="2331" y="5093"/>
                      <a:pt x="2331" y="5131"/>
                    </a:cubicBezTo>
                    <a:cubicBezTo>
                      <a:pt x="2331" y="5175"/>
                      <a:pt x="2366" y="5206"/>
                      <a:pt x="2407" y="5206"/>
                    </a:cubicBezTo>
                    <a:cubicBezTo>
                      <a:pt x="2448" y="5206"/>
                      <a:pt x="2479" y="5171"/>
                      <a:pt x="2479" y="5131"/>
                    </a:cubicBezTo>
                    <a:cubicBezTo>
                      <a:pt x="2479" y="5093"/>
                      <a:pt x="2451" y="5061"/>
                      <a:pt x="2416" y="5055"/>
                    </a:cubicBezTo>
                    <a:close/>
                    <a:moveTo>
                      <a:pt x="3574" y="5055"/>
                    </a:moveTo>
                    <a:cubicBezTo>
                      <a:pt x="3530" y="5055"/>
                      <a:pt x="3498" y="5093"/>
                      <a:pt x="3498" y="5131"/>
                    </a:cubicBezTo>
                    <a:cubicBezTo>
                      <a:pt x="3498" y="5175"/>
                      <a:pt x="3533" y="5206"/>
                      <a:pt x="3574" y="5206"/>
                    </a:cubicBezTo>
                    <a:cubicBezTo>
                      <a:pt x="3618" y="5206"/>
                      <a:pt x="3649" y="5171"/>
                      <a:pt x="3649" y="5131"/>
                    </a:cubicBezTo>
                    <a:cubicBezTo>
                      <a:pt x="3649" y="5096"/>
                      <a:pt x="3624" y="5065"/>
                      <a:pt x="3586" y="5055"/>
                    </a:cubicBezTo>
                    <a:close/>
                    <a:moveTo>
                      <a:pt x="645" y="5860"/>
                    </a:moveTo>
                    <a:cubicBezTo>
                      <a:pt x="601" y="5860"/>
                      <a:pt x="570" y="5898"/>
                      <a:pt x="570" y="5936"/>
                    </a:cubicBezTo>
                    <a:cubicBezTo>
                      <a:pt x="570" y="5977"/>
                      <a:pt x="605" y="6011"/>
                      <a:pt x="645" y="6011"/>
                    </a:cubicBezTo>
                    <a:cubicBezTo>
                      <a:pt x="686" y="6011"/>
                      <a:pt x="718" y="5977"/>
                      <a:pt x="718" y="5936"/>
                    </a:cubicBezTo>
                    <a:cubicBezTo>
                      <a:pt x="718" y="5901"/>
                      <a:pt x="696" y="5870"/>
                      <a:pt x="661" y="5860"/>
                    </a:cubicBezTo>
                    <a:close/>
                    <a:moveTo>
                      <a:pt x="1809" y="5860"/>
                    </a:moveTo>
                    <a:cubicBezTo>
                      <a:pt x="1765" y="5860"/>
                      <a:pt x="1734" y="5898"/>
                      <a:pt x="1734" y="5936"/>
                    </a:cubicBezTo>
                    <a:cubicBezTo>
                      <a:pt x="1734" y="5977"/>
                      <a:pt x="1768" y="6011"/>
                      <a:pt x="1809" y="6011"/>
                    </a:cubicBezTo>
                    <a:cubicBezTo>
                      <a:pt x="1850" y="6011"/>
                      <a:pt x="1881" y="5977"/>
                      <a:pt x="1881" y="5936"/>
                    </a:cubicBezTo>
                    <a:cubicBezTo>
                      <a:pt x="1881" y="5901"/>
                      <a:pt x="1863" y="5873"/>
                      <a:pt x="1831" y="5860"/>
                    </a:cubicBezTo>
                    <a:close/>
                    <a:moveTo>
                      <a:pt x="2976" y="5860"/>
                    </a:moveTo>
                    <a:cubicBezTo>
                      <a:pt x="2932" y="5860"/>
                      <a:pt x="2901" y="5898"/>
                      <a:pt x="2901" y="5936"/>
                    </a:cubicBezTo>
                    <a:cubicBezTo>
                      <a:pt x="2901" y="5977"/>
                      <a:pt x="2935" y="6011"/>
                      <a:pt x="2976" y="6011"/>
                    </a:cubicBezTo>
                    <a:cubicBezTo>
                      <a:pt x="3020" y="6011"/>
                      <a:pt x="3052" y="5977"/>
                      <a:pt x="3052" y="5936"/>
                    </a:cubicBezTo>
                    <a:cubicBezTo>
                      <a:pt x="3052" y="5901"/>
                      <a:pt x="3029" y="5873"/>
                      <a:pt x="2998" y="5860"/>
                    </a:cubicBezTo>
                    <a:close/>
                    <a:moveTo>
                      <a:pt x="2397" y="6760"/>
                    </a:moveTo>
                    <a:cubicBezTo>
                      <a:pt x="2353" y="6760"/>
                      <a:pt x="2322" y="6794"/>
                      <a:pt x="2322" y="6832"/>
                    </a:cubicBezTo>
                    <a:cubicBezTo>
                      <a:pt x="2322" y="6876"/>
                      <a:pt x="2360" y="6908"/>
                      <a:pt x="2397" y="6908"/>
                    </a:cubicBezTo>
                    <a:cubicBezTo>
                      <a:pt x="2438" y="6908"/>
                      <a:pt x="2473" y="6873"/>
                      <a:pt x="2473" y="6832"/>
                    </a:cubicBezTo>
                    <a:cubicBezTo>
                      <a:pt x="2473" y="6798"/>
                      <a:pt x="2448" y="6766"/>
                      <a:pt x="2413" y="676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55;p36">
                <a:extLst>
                  <a:ext uri="{FF2B5EF4-FFF2-40B4-BE49-F238E27FC236}">
                    <a16:creationId xmlns="" xmlns:a16="http://schemas.microsoft.com/office/drawing/2014/main" id="{567BFF52-D3C7-4EC4-965B-30097E4BF4D9}"/>
                  </a:ext>
                </a:extLst>
              </p:cNvPr>
              <p:cNvSpPr/>
              <p:nvPr/>
            </p:nvSpPr>
            <p:spPr>
              <a:xfrm>
                <a:off x="1836853" y="2009220"/>
                <a:ext cx="94844" cy="218274"/>
              </a:xfrm>
              <a:custGeom>
                <a:avLst/>
                <a:gdLst/>
                <a:ahLst/>
                <a:cxnLst/>
                <a:rect l="l" t="t" r="r" b="b"/>
                <a:pathLst>
                  <a:path w="1221" h="2810" extrusionOk="0">
                    <a:moveTo>
                      <a:pt x="1211" y="0"/>
                    </a:moveTo>
                    <a:cubicBezTo>
                      <a:pt x="1209" y="0"/>
                      <a:pt x="1208" y="2"/>
                      <a:pt x="1208" y="4"/>
                    </a:cubicBezTo>
                    <a:cubicBezTo>
                      <a:pt x="1086" y="218"/>
                      <a:pt x="677" y="1143"/>
                      <a:pt x="576" y="1376"/>
                    </a:cubicBezTo>
                    <a:cubicBezTo>
                      <a:pt x="378" y="1848"/>
                      <a:pt x="167" y="2319"/>
                      <a:pt x="0" y="2797"/>
                    </a:cubicBezTo>
                    <a:cubicBezTo>
                      <a:pt x="0" y="2804"/>
                      <a:pt x="0" y="2807"/>
                      <a:pt x="4" y="2807"/>
                    </a:cubicBezTo>
                    <a:cubicBezTo>
                      <a:pt x="7" y="2808"/>
                      <a:pt x="9" y="2809"/>
                      <a:pt x="11" y="2809"/>
                    </a:cubicBezTo>
                    <a:cubicBezTo>
                      <a:pt x="13" y="2809"/>
                      <a:pt x="15" y="2808"/>
                      <a:pt x="16" y="2807"/>
                    </a:cubicBezTo>
                    <a:cubicBezTo>
                      <a:pt x="252" y="2357"/>
                      <a:pt x="453" y="1885"/>
                      <a:pt x="655" y="1423"/>
                    </a:cubicBezTo>
                    <a:cubicBezTo>
                      <a:pt x="752" y="1190"/>
                      <a:pt x="1145" y="250"/>
                      <a:pt x="1221" y="11"/>
                    </a:cubicBezTo>
                    <a:cubicBezTo>
                      <a:pt x="1221" y="6"/>
                      <a:pt x="1215" y="0"/>
                      <a:pt x="1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56;p36">
                <a:extLst>
                  <a:ext uri="{FF2B5EF4-FFF2-40B4-BE49-F238E27FC236}">
                    <a16:creationId xmlns="" xmlns:a16="http://schemas.microsoft.com/office/drawing/2014/main" id="{01C41A91-E416-4CB4-B870-5A6040A8EB57}"/>
                  </a:ext>
                </a:extLst>
              </p:cNvPr>
              <p:cNvSpPr/>
              <p:nvPr/>
            </p:nvSpPr>
            <p:spPr>
              <a:xfrm>
                <a:off x="1824347" y="1768107"/>
                <a:ext cx="159860" cy="258899"/>
              </a:xfrm>
              <a:custGeom>
                <a:avLst/>
                <a:gdLst/>
                <a:ahLst/>
                <a:cxnLst/>
                <a:rect l="l" t="t" r="r" b="b"/>
                <a:pathLst>
                  <a:path w="2058" h="3333" extrusionOk="0">
                    <a:moveTo>
                      <a:pt x="479" y="1"/>
                    </a:moveTo>
                    <a:cubicBezTo>
                      <a:pt x="476" y="1"/>
                      <a:pt x="473" y="1"/>
                      <a:pt x="473" y="4"/>
                    </a:cubicBezTo>
                    <a:cubicBezTo>
                      <a:pt x="400" y="413"/>
                      <a:pt x="334" y="828"/>
                      <a:pt x="256" y="1237"/>
                    </a:cubicBezTo>
                    <a:cubicBezTo>
                      <a:pt x="218" y="1445"/>
                      <a:pt x="7" y="2372"/>
                      <a:pt x="1" y="2464"/>
                    </a:cubicBezTo>
                    <a:cubicBezTo>
                      <a:pt x="1" y="2470"/>
                      <a:pt x="693" y="2753"/>
                      <a:pt x="1026" y="2891"/>
                    </a:cubicBezTo>
                    <a:lnTo>
                      <a:pt x="1517" y="3096"/>
                    </a:lnTo>
                    <a:cubicBezTo>
                      <a:pt x="1602" y="3127"/>
                      <a:pt x="1926" y="3269"/>
                      <a:pt x="2011" y="3288"/>
                    </a:cubicBezTo>
                    <a:cubicBezTo>
                      <a:pt x="2011" y="3300"/>
                      <a:pt x="2005" y="3313"/>
                      <a:pt x="2001" y="3319"/>
                    </a:cubicBezTo>
                    <a:cubicBezTo>
                      <a:pt x="1999" y="3325"/>
                      <a:pt x="2001" y="3333"/>
                      <a:pt x="2005" y="3333"/>
                    </a:cubicBezTo>
                    <a:cubicBezTo>
                      <a:pt x="2008" y="3333"/>
                      <a:pt x="2012" y="3329"/>
                      <a:pt x="2017" y="3319"/>
                    </a:cubicBezTo>
                    <a:cubicBezTo>
                      <a:pt x="2030" y="3297"/>
                      <a:pt x="2058" y="3253"/>
                      <a:pt x="2049" y="3250"/>
                    </a:cubicBezTo>
                    <a:cubicBezTo>
                      <a:pt x="1888" y="3165"/>
                      <a:pt x="1721" y="3096"/>
                      <a:pt x="1548" y="3033"/>
                    </a:cubicBezTo>
                    <a:cubicBezTo>
                      <a:pt x="1388" y="2961"/>
                      <a:pt x="1224" y="2891"/>
                      <a:pt x="1058" y="2825"/>
                    </a:cubicBezTo>
                    <a:cubicBezTo>
                      <a:pt x="721" y="2687"/>
                      <a:pt x="413" y="2542"/>
                      <a:pt x="70" y="2423"/>
                    </a:cubicBezTo>
                    <a:cubicBezTo>
                      <a:pt x="98" y="2322"/>
                      <a:pt x="281" y="1429"/>
                      <a:pt x="316" y="1224"/>
                    </a:cubicBezTo>
                    <a:cubicBezTo>
                      <a:pt x="344" y="1083"/>
                      <a:pt x="366" y="945"/>
                      <a:pt x="385" y="803"/>
                    </a:cubicBezTo>
                    <a:cubicBezTo>
                      <a:pt x="444" y="655"/>
                      <a:pt x="492" y="498"/>
                      <a:pt x="520" y="341"/>
                    </a:cubicBezTo>
                    <a:cubicBezTo>
                      <a:pt x="522" y="337"/>
                      <a:pt x="518" y="335"/>
                      <a:pt x="514" y="335"/>
                    </a:cubicBezTo>
                    <a:cubicBezTo>
                      <a:pt x="511" y="335"/>
                      <a:pt x="507" y="336"/>
                      <a:pt x="507" y="341"/>
                    </a:cubicBezTo>
                    <a:cubicBezTo>
                      <a:pt x="476" y="457"/>
                      <a:pt x="444" y="580"/>
                      <a:pt x="407" y="696"/>
                    </a:cubicBezTo>
                    <a:cubicBezTo>
                      <a:pt x="438" y="470"/>
                      <a:pt x="463" y="237"/>
                      <a:pt x="485" y="4"/>
                    </a:cubicBezTo>
                    <a:lnTo>
                      <a:pt x="4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57;p36">
                <a:extLst>
                  <a:ext uri="{FF2B5EF4-FFF2-40B4-BE49-F238E27FC236}">
                    <a16:creationId xmlns="" xmlns:a16="http://schemas.microsoft.com/office/drawing/2014/main" id="{576AF6DA-DCF8-4AD1-8F24-3A252E7A860B}"/>
                  </a:ext>
                </a:extLst>
              </p:cNvPr>
              <p:cNvSpPr/>
              <p:nvPr/>
            </p:nvSpPr>
            <p:spPr>
              <a:xfrm>
                <a:off x="1865672" y="1520857"/>
                <a:ext cx="106807" cy="189921"/>
              </a:xfrm>
              <a:custGeom>
                <a:avLst/>
                <a:gdLst/>
                <a:ahLst/>
                <a:cxnLst/>
                <a:rect l="l" t="t" r="r" b="b"/>
                <a:pathLst>
                  <a:path w="1375" h="2445" extrusionOk="0">
                    <a:moveTo>
                      <a:pt x="365" y="1"/>
                    </a:moveTo>
                    <a:cubicBezTo>
                      <a:pt x="365" y="1"/>
                      <a:pt x="302" y="221"/>
                      <a:pt x="227" y="495"/>
                    </a:cubicBezTo>
                    <a:lnTo>
                      <a:pt x="214" y="536"/>
                    </a:lnTo>
                    <a:cubicBezTo>
                      <a:pt x="211" y="551"/>
                      <a:pt x="208" y="567"/>
                      <a:pt x="205" y="577"/>
                    </a:cubicBezTo>
                    <a:cubicBezTo>
                      <a:pt x="192" y="617"/>
                      <a:pt x="180" y="661"/>
                      <a:pt x="167" y="702"/>
                    </a:cubicBezTo>
                    <a:cubicBezTo>
                      <a:pt x="158" y="746"/>
                      <a:pt x="152" y="765"/>
                      <a:pt x="145" y="803"/>
                    </a:cubicBezTo>
                    <a:lnTo>
                      <a:pt x="120" y="904"/>
                    </a:lnTo>
                    <a:cubicBezTo>
                      <a:pt x="67" y="1149"/>
                      <a:pt x="26" y="1391"/>
                      <a:pt x="1" y="1640"/>
                    </a:cubicBezTo>
                    <a:cubicBezTo>
                      <a:pt x="10" y="1737"/>
                      <a:pt x="397" y="2420"/>
                      <a:pt x="840" y="2445"/>
                    </a:cubicBezTo>
                    <a:cubicBezTo>
                      <a:pt x="841" y="2445"/>
                      <a:pt x="843" y="2445"/>
                      <a:pt x="844" y="2445"/>
                    </a:cubicBezTo>
                    <a:cubicBezTo>
                      <a:pt x="986" y="2445"/>
                      <a:pt x="1076" y="1671"/>
                      <a:pt x="1076" y="1671"/>
                    </a:cubicBezTo>
                    <a:lnTo>
                      <a:pt x="1095" y="1614"/>
                    </a:lnTo>
                    <a:lnTo>
                      <a:pt x="1375" y="825"/>
                    </a:lnTo>
                    <a:lnTo>
                      <a:pt x="494" y="98"/>
                    </a:lnTo>
                    <a:lnTo>
                      <a:pt x="365" y="1"/>
                    </a:ln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58;p36">
                <a:extLst>
                  <a:ext uri="{FF2B5EF4-FFF2-40B4-BE49-F238E27FC236}">
                    <a16:creationId xmlns="" xmlns:a16="http://schemas.microsoft.com/office/drawing/2014/main" id="{3ED16C47-62D2-4437-B00D-C758016D9DFC}"/>
                  </a:ext>
                </a:extLst>
              </p:cNvPr>
              <p:cNvSpPr/>
              <p:nvPr/>
            </p:nvSpPr>
            <p:spPr>
              <a:xfrm>
                <a:off x="1883227" y="1521167"/>
                <a:ext cx="89018" cy="125605"/>
              </a:xfrm>
              <a:custGeom>
                <a:avLst/>
                <a:gdLst/>
                <a:ahLst/>
                <a:cxnLst/>
                <a:rect l="l" t="t" r="r" b="b"/>
                <a:pathLst>
                  <a:path w="1146" h="1617" extrusionOk="0">
                    <a:moveTo>
                      <a:pt x="139" y="0"/>
                    </a:moveTo>
                    <a:cubicBezTo>
                      <a:pt x="139" y="3"/>
                      <a:pt x="76" y="223"/>
                      <a:pt x="1" y="500"/>
                    </a:cubicBezTo>
                    <a:cubicBezTo>
                      <a:pt x="111" y="978"/>
                      <a:pt x="429" y="1387"/>
                      <a:pt x="866" y="1617"/>
                    </a:cubicBezTo>
                    <a:lnTo>
                      <a:pt x="1146" y="824"/>
                    </a:lnTo>
                    <a:lnTo>
                      <a:pt x="268" y="98"/>
                    </a:lnTo>
                    <a:lnTo>
                      <a:pt x="139" y="0"/>
                    </a:lnTo>
                    <a:close/>
                  </a:path>
                </a:pathLst>
              </a:custGeom>
              <a:solidFill>
                <a:srgbClr val="263238">
                  <a:alpha val="587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59;p36">
                <a:extLst>
                  <a:ext uri="{FF2B5EF4-FFF2-40B4-BE49-F238E27FC236}">
                    <a16:creationId xmlns="" xmlns:a16="http://schemas.microsoft.com/office/drawing/2014/main" id="{2CD9BEDD-F1C5-4538-9431-823B8F064CBC}"/>
                  </a:ext>
                </a:extLst>
              </p:cNvPr>
              <p:cNvSpPr/>
              <p:nvPr/>
            </p:nvSpPr>
            <p:spPr>
              <a:xfrm>
                <a:off x="1836620" y="1358742"/>
                <a:ext cx="250199" cy="266978"/>
              </a:xfrm>
              <a:custGeom>
                <a:avLst/>
                <a:gdLst/>
                <a:ahLst/>
                <a:cxnLst/>
                <a:rect l="l" t="t" r="r" b="b"/>
                <a:pathLst>
                  <a:path w="3221" h="3437" extrusionOk="0">
                    <a:moveTo>
                      <a:pt x="1550" y="0"/>
                    </a:moveTo>
                    <a:cubicBezTo>
                      <a:pt x="1441" y="0"/>
                      <a:pt x="1333" y="14"/>
                      <a:pt x="1230" y="37"/>
                    </a:cubicBezTo>
                    <a:cubicBezTo>
                      <a:pt x="588" y="188"/>
                      <a:pt x="0" y="764"/>
                      <a:pt x="409" y="2182"/>
                    </a:cubicBezTo>
                    <a:cubicBezTo>
                      <a:pt x="720" y="3258"/>
                      <a:pt x="1356" y="3436"/>
                      <a:pt x="1768" y="3436"/>
                    </a:cubicBezTo>
                    <a:cubicBezTo>
                      <a:pt x="1898" y="3436"/>
                      <a:pt x="2005" y="3419"/>
                      <a:pt x="2073" y="3406"/>
                    </a:cubicBezTo>
                    <a:cubicBezTo>
                      <a:pt x="2381" y="3349"/>
                      <a:pt x="3221" y="3032"/>
                      <a:pt x="2960" y="1582"/>
                    </a:cubicBezTo>
                    <a:cubicBezTo>
                      <a:pt x="2743" y="370"/>
                      <a:pt x="2124" y="0"/>
                      <a:pt x="1550" y="0"/>
                    </a:cubicBezTo>
                    <a:close/>
                  </a:path>
                </a:pathLst>
              </a:custGeom>
              <a:solidFill>
                <a:srgbClr val="FDD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60;p36">
                <a:extLst>
                  <a:ext uri="{FF2B5EF4-FFF2-40B4-BE49-F238E27FC236}">
                    <a16:creationId xmlns="" xmlns:a16="http://schemas.microsoft.com/office/drawing/2014/main" id="{58CCF19B-1709-403B-99E0-E1951B571EBA}"/>
                  </a:ext>
                </a:extLst>
              </p:cNvPr>
              <p:cNvSpPr/>
              <p:nvPr/>
            </p:nvSpPr>
            <p:spPr>
              <a:xfrm>
                <a:off x="2029573" y="1454131"/>
                <a:ext cx="22371" cy="11108"/>
              </a:xfrm>
              <a:custGeom>
                <a:avLst/>
                <a:gdLst/>
                <a:ahLst/>
                <a:cxnLst/>
                <a:rect l="l" t="t" r="r" b="b"/>
                <a:pathLst>
                  <a:path w="288" h="143" extrusionOk="0">
                    <a:moveTo>
                      <a:pt x="121" y="1"/>
                    </a:moveTo>
                    <a:cubicBezTo>
                      <a:pt x="78" y="1"/>
                      <a:pt x="37" y="17"/>
                      <a:pt x="14" y="52"/>
                    </a:cubicBezTo>
                    <a:cubicBezTo>
                      <a:pt x="1" y="71"/>
                      <a:pt x="4" y="99"/>
                      <a:pt x="23" y="115"/>
                    </a:cubicBezTo>
                    <a:cubicBezTo>
                      <a:pt x="50" y="131"/>
                      <a:pt x="83" y="140"/>
                      <a:pt x="113" y="140"/>
                    </a:cubicBezTo>
                    <a:cubicBezTo>
                      <a:pt x="118" y="140"/>
                      <a:pt x="122" y="140"/>
                      <a:pt x="127" y="140"/>
                    </a:cubicBezTo>
                    <a:cubicBezTo>
                      <a:pt x="161" y="143"/>
                      <a:pt x="193" y="143"/>
                      <a:pt x="227" y="143"/>
                    </a:cubicBezTo>
                    <a:cubicBezTo>
                      <a:pt x="240" y="143"/>
                      <a:pt x="256" y="140"/>
                      <a:pt x="265" y="127"/>
                    </a:cubicBezTo>
                    <a:cubicBezTo>
                      <a:pt x="287" y="102"/>
                      <a:pt x="287" y="67"/>
                      <a:pt x="265" y="49"/>
                    </a:cubicBezTo>
                    <a:cubicBezTo>
                      <a:pt x="227" y="17"/>
                      <a:pt x="180" y="1"/>
                      <a:pt x="133" y="1"/>
                    </a:cubicBezTo>
                    <a:cubicBezTo>
                      <a:pt x="129" y="1"/>
                      <a:pt x="125"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61;p36">
                <a:extLst>
                  <a:ext uri="{FF2B5EF4-FFF2-40B4-BE49-F238E27FC236}">
                    <a16:creationId xmlns="" xmlns:a16="http://schemas.microsoft.com/office/drawing/2014/main" id="{D3B2B80F-258B-4818-9F88-7C40E87E7286}"/>
                  </a:ext>
                </a:extLst>
              </p:cNvPr>
              <p:cNvSpPr/>
              <p:nvPr/>
            </p:nvSpPr>
            <p:spPr>
              <a:xfrm>
                <a:off x="1963624" y="1463685"/>
                <a:ext cx="21361" cy="13904"/>
              </a:xfrm>
              <a:custGeom>
                <a:avLst/>
                <a:gdLst/>
                <a:ahLst/>
                <a:cxnLst/>
                <a:rect l="l" t="t" r="r" b="b"/>
                <a:pathLst>
                  <a:path w="275" h="179" extrusionOk="0">
                    <a:moveTo>
                      <a:pt x="176" y="0"/>
                    </a:moveTo>
                    <a:cubicBezTo>
                      <a:pt x="157" y="0"/>
                      <a:pt x="139" y="4"/>
                      <a:pt x="123" y="14"/>
                    </a:cubicBezTo>
                    <a:cubicBezTo>
                      <a:pt x="76" y="29"/>
                      <a:pt x="39" y="54"/>
                      <a:pt x="16" y="99"/>
                    </a:cubicBezTo>
                    <a:cubicBezTo>
                      <a:pt x="1" y="127"/>
                      <a:pt x="13" y="158"/>
                      <a:pt x="39" y="174"/>
                    </a:cubicBezTo>
                    <a:cubicBezTo>
                      <a:pt x="47" y="176"/>
                      <a:pt x="58" y="178"/>
                      <a:pt x="68" y="178"/>
                    </a:cubicBezTo>
                    <a:cubicBezTo>
                      <a:pt x="72" y="178"/>
                      <a:pt x="76" y="178"/>
                      <a:pt x="79" y="177"/>
                    </a:cubicBezTo>
                    <a:lnTo>
                      <a:pt x="174" y="143"/>
                    </a:lnTo>
                    <a:cubicBezTo>
                      <a:pt x="208" y="133"/>
                      <a:pt x="240" y="114"/>
                      <a:pt x="265" y="86"/>
                    </a:cubicBezTo>
                    <a:cubicBezTo>
                      <a:pt x="274" y="67"/>
                      <a:pt x="271" y="39"/>
                      <a:pt x="252" y="23"/>
                    </a:cubicBezTo>
                    <a:cubicBezTo>
                      <a:pt x="229" y="8"/>
                      <a:pt x="202"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62;p36">
                <a:extLst>
                  <a:ext uri="{FF2B5EF4-FFF2-40B4-BE49-F238E27FC236}">
                    <a16:creationId xmlns="" xmlns:a16="http://schemas.microsoft.com/office/drawing/2014/main" id="{A37DE92F-F07F-44D3-97B7-3C1E5A870BBF}"/>
                  </a:ext>
                </a:extLst>
              </p:cNvPr>
              <p:cNvSpPr/>
              <p:nvPr/>
            </p:nvSpPr>
            <p:spPr>
              <a:xfrm>
                <a:off x="1988326" y="1502059"/>
                <a:ext cx="8389" cy="21827"/>
              </a:xfrm>
              <a:custGeom>
                <a:avLst/>
                <a:gdLst/>
                <a:ahLst/>
                <a:cxnLst/>
                <a:rect l="l" t="t" r="r" b="b"/>
                <a:pathLst>
                  <a:path w="108" h="281" extrusionOk="0">
                    <a:moveTo>
                      <a:pt x="60" y="1"/>
                    </a:moveTo>
                    <a:cubicBezTo>
                      <a:pt x="60" y="1"/>
                      <a:pt x="51" y="7"/>
                      <a:pt x="57" y="13"/>
                    </a:cubicBezTo>
                    <a:cubicBezTo>
                      <a:pt x="76" y="111"/>
                      <a:pt x="82" y="227"/>
                      <a:pt x="0" y="278"/>
                    </a:cubicBezTo>
                    <a:lnTo>
                      <a:pt x="0" y="281"/>
                    </a:lnTo>
                    <a:cubicBezTo>
                      <a:pt x="107" y="246"/>
                      <a:pt x="95" y="92"/>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63;p36">
                <a:extLst>
                  <a:ext uri="{FF2B5EF4-FFF2-40B4-BE49-F238E27FC236}">
                    <a16:creationId xmlns="" xmlns:a16="http://schemas.microsoft.com/office/drawing/2014/main" id="{1246D388-326D-440C-8840-F5BB89B7CCE1}"/>
                  </a:ext>
                </a:extLst>
              </p:cNvPr>
              <p:cNvSpPr/>
              <p:nvPr/>
            </p:nvSpPr>
            <p:spPr>
              <a:xfrm>
                <a:off x="1971547" y="1495689"/>
                <a:ext cx="26333" cy="25323"/>
              </a:xfrm>
              <a:custGeom>
                <a:avLst/>
                <a:gdLst/>
                <a:ahLst/>
                <a:cxnLst/>
                <a:rect l="l" t="t" r="r" b="b"/>
                <a:pathLst>
                  <a:path w="339" h="326" extrusionOk="0">
                    <a:moveTo>
                      <a:pt x="168" y="0"/>
                    </a:moveTo>
                    <a:cubicBezTo>
                      <a:pt x="164" y="0"/>
                      <a:pt x="161" y="1"/>
                      <a:pt x="157" y="1"/>
                    </a:cubicBezTo>
                    <a:cubicBezTo>
                      <a:pt x="0" y="16"/>
                      <a:pt x="41" y="326"/>
                      <a:pt x="184" y="326"/>
                    </a:cubicBezTo>
                    <a:cubicBezTo>
                      <a:pt x="187" y="326"/>
                      <a:pt x="191" y="325"/>
                      <a:pt x="194" y="325"/>
                    </a:cubicBezTo>
                    <a:cubicBezTo>
                      <a:pt x="338" y="307"/>
                      <a:pt x="295"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64;p36">
                <a:extLst>
                  <a:ext uri="{FF2B5EF4-FFF2-40B4-BE49-F238E27FC236}">
                    <a16:creationId xmlns="" xmlns:a16="http://schemas.microsoft.com/office/drawing/2014/main" id="{4BFED5FF-67AE-4C7C-AFF2-402AC1D1A58D}"/>
                  </a:ext>
                </a:extLst>
              </p:cNvPr>
              <p:cNvSpPr/>
              <p:nvPr/>
            </p:nvSpPr>
            <p:spPr>
              <a:xfrm>
                <a:off x="1964634" y="1497475"/>
                <a:ext cx="16157" cy="11263"/>
              </a:xfrm>
              <a:custGeom>
                <a:avLst/>
                <a:gdLst/>
                <a:ahLst/>
                <a:cxnLst/>
                <a:rect l="l" t="t" r="r" b="b"/>
                <a:pathLst>
                  <a:path w="208" h="145" extrusionOk="0">
                    <a:moveTo>
                      <a:pt x="194" y="0"/>
                    </a:moveTo>
                    <a:cubicBezTo>
                      <a:pt x="192" y="0"/>
                      <a:pt x="190" y="1"/>
                      <a:pt x="189" y="3"/>
                    </a:cubicBezTo>
                    <a:cubicBezTo>
                      <a:pt x="164" y="25"/>
                      <a:pt x="142" y="60"/>
                      <a:pt x="104" y="69"/>
                    </a:cubicBezTo>
                    <a:cubicBezTo>
                      <a:pt x="101" y="70"/>
                      <a:pt x="97" y="70"/>
                      <a:pt x="94" y="70"/>
                    </a:cubicBezTo>
                    <a:cubicBezTo>
                      <a:pt x="65" y="70"/>
                      <a:pt x="32" y="47"/>
                      <a:pt x="3" y="22"/>
                    </a:cubicBezTo>
                    <a:lnTo>
                      <a:pt x="0" y="22"/>
                    </a:lnTo>
                    <a:cubicBezTo>
                      <a:pt x="7" y="85"/>
                      <a:pt x="38" y="145"/>
                      <a:pt x="104" y="145"/>
                    </a:cubicBezTo>
                    <a:cubicBezTo>
                      <a:pt x="173" y="145"/>
                      <a:pt x="199" y="82"/>
                      <a:pt x="208" y="19"/>
                    </a:cubicBezTo>
                    <a:cubicBezTo>
                      <a:pt x="208" y="12"/>
                      <a:pt x="200"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65;p36">
                <a:extLst>
                  <a:ext uri="{FF2B5EF4-FFF2-40B4-BE49-F238E27FC236}">
                    <a16:creationId xmlns="" xmlns:a16="http://schemas.microsoft.com/office/drawing/2014/main" id="{4D0D8218-EA1E-4791-A578-38AE8AE60318}"/>
                  </a:ext>
                </a:extLst>
              </p:cNvPr>
              <p:cNvSpPr/>
              <p:nvPr/>
            </p:nvSpPr>
            <p:spPr>
              <a:xfrm>
                <a:off x="2032291" y="1494524"/>
                <a:ext cx="11807" cy="19109"/>
              </a:xfrm>
              <a:custGeom>
                <a:avLst/>
                <a:gdLst/>
                <a:ahLst/>
                <a:cxnLst/>
                <a:rect l="l" t="t" r="r" b="b"/>
                <a:pathLst>
                  <a:path w="152" h="246" extrusionOk="0">
                    <a:moveTo>
                      <a:pt x="10" y="0"/>
                    </a:moveTo>
                    <a:lnTo>
                      <a:pt x="10" y="0"/>
                    </a:lnTo>
                    <a:cubicBezTo>
                      <a:pt x="1" y="95"/>
                      <a:pt x="35" y="246"/>
                      <a:pt x="152" y="246"/>
                    </a:cubicBezTo>
                    <a:lnTo>
                      <a:pt x="152" y="239"/>
                    </a:lnTo>
                    <a:cubicBezTo>
                      <a:pt x="57" y="220"/>
                      <a:pt x="29" y="107"/>
                      <a:pt x="16" y="10"/>
                    </a:cubicBezTo>
                    <a:cubicBezTo>
                      <a:pt x="16" y="0"/>
                      <a:pt x="10"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66;p36">
                <a:extLst>
                  <a:ext uri="{FF2B5EF4-FFF2-40B4-BE49-F238E27FC236}">
                    <a16:creationId xmlns="" xmlns:a16="http://schemas.microsoft.com/office/drawing/2014/main" id="{9CB41C2C-7661-4F6D-B0A6-F2DE9A95D1BD}"/>
                  </a:ext>
                </a:extLst>
              </p:cNvPr>
              <p:cNvSpPr/>
              <p:nvPr/>
            </p:nvSpPr>
            <p:spPr>
              <a:xfrm>
                <a:off x="2030582" y="1485513"/>
                <a:ext cx="25867" cy="24857"/>
              </a:xfrm>
              <a:custGeom>
                <a:avLst/>
                <a:gdLst/>
                <a:ahLst/>
                <a:cxnLst/>
                <a:rect l="l" t="t" r="r" b="b"/>
                <a:pathLst>
                  <a:path w="333" h="320" extrusionOk="0">
                    <a:moveTo>
                      <a:pt x="153" y="0"/>
                    </a:moveTo>
                    <a:cubicBezTo>
                      <a:pt x="145" y="0"/>
                      <a:pt x="138" y="1"/>
                      <a:pt x="130" y="3"/>
                    </a:cubicBezTo>
                    <a:cubicBezTo>
                      <a:pt x="1" y="27"/>
                      <a:pt x="43" y="320"/>
                      <a:pt x="176" y="320"/>
                    </a:cubicBezTo>
                    <a:cubicBezTo>
                      <a:pt x="182" y="320"/>
                      <a:pt x="189" y="319"/>
                      <a:pt x="196" y="318"/>
                    </a:cubicBezTo>
                    <a:cubicBezTo>
                      <a:pt x="333" y="288"/>
                      <a:pt x="292"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67;p36">
                <a:extLst>
                  <a:ext uri="{FF2B5EF4-FFF2-40B4-BE49-F238E27FC236}">
                    <a16:creationId xmlns="" xmlns:a16="http://schemas.microsoft.com/office/drawing/2014/main" id="{5756CD29-9F24-4664-B35C-26D145F047F2}"/>
                  </a:ext>
                </a:extLst>
              </p:cNvPr>
              <p:cNvSpPr/>
              <p:nvPr/>
            </p:nvSpPr>
            <p:spPr>
              <a:xfrm>
                <a:off x="2044565" y="1484969"/>
                <a:ext cx="15147" cy="12195"/>
              </a:xfrm>
              <a:custGeom>
                <a:avLst/>
                <a:gdLst/>
                <a:ahLst/>
                <a:cxnLst/>
                <a:rect l="l" t="t" r="r" b="b"/>
                <a:pathLst>
                  <a:path w="195" h="157" extrusionOk="0">
                    <a:moveTo>
                      <a:pt x="176" y="1"/>
                    </a:moveTo>
                    <a:cubicBezTo>
                      <a:pt x="160" y="35"/>
                      <a:pt x="138" y="76"/>
                      <a:pt x="107" y="79"/>
                    </a:cubicBezTo>
                    <a:cubicBezTo>
                      <a:pt x="104" y="80"/>
                      <a:pt x="101" y="80"/>
                      <a:pt x="98" y="80"/>
                    </a:cubicBezTo>
                    <a:cubicBezTo>
                      <a:pt x="69" y="80"/>
                      <a:pt x="41" y="56"/>
                      <a:pt x="16" y="45"/>
                    </a:cubicBezTo>
                    <a:cubicBezTo>
                      <a:pt x="13" y="43"/>
                      <a:pt x="12" y="42"/>
                      <a:pt x="10" y="42"/>
                    </a:cubicBezTo>
                    <a:cubicBezTo>
                      <a:pt x="2" y="42"/>
                      <a:pt x="0" y="59"/>
                      <a:pt x="3" y="70"/>
                    </a:cubicBezTo>
                    <a:cubicBezTo>
                      <a:pt x="27" y="117"/>
                      <a:pt x="62" y="156"/>
                      <a:pt x="104" y="156"/>
                    </a:cubicBezTo>
                    <a:cubicBezTo>
                      <a:pt x="112" y="156"/>
                      <a:pt x="120" y="155"/>
                      <a:pt x="129" y="152"/>
                    </a:cubicBezTo>
                    <a:cubicBezTo>
                      <a:pt x="185" y="126"/>
                      <a:pt x="195" y="64"/>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68;p36">
                <a:extLst>
                  <a:ext uri="{FF2B5EF4-FFF2-40B4-BE49-F238E27FC236}">
                    <a16:creationId xmlns="" xmlns:a16="http://schemas.microsoft.com/office/drawing/2014/main" id="{F3DB52DD-2077-41C1-825B-0AA05563BF1E}"/>
                  </a:ext>
                </a:extLst>
              </p:cNvPr>
              <p:cNvSpPr/>
              <p:nvPr/>
            </p:nvSpPr>
            <p:spPr>
              <a:xfrm>
                <a:off x="1999045" y="1564900"/>
                <a:ext cx="16468" cy="6913"/>
              </a:xfrm>
              <a:custGeom>
                <a:avLst/>
                <a:gdLst/>
                <a:ahLst/>
                <a:cxnLst/>
                <a:rect l="l" t="t" r="r" b="b"/>
                <a:pathLst>
                  <a:path w="212" h="89" extrusionOk="0">
                    <a:moveTo>
                      <a:pt x="13" y="6"/>
                    </a:moveTo>
                    <a:lnTo>
                      <a:pt x="208" y="22"/>
                    </a:lnTo>
                    <a:cubicBezTo>
                      <a:pt x="174" y="41"/>
                      <a:pt x="136" y="54"/>
                      <a:pt x="101" y="57"/>
                    </a:cubicBezTo>
                    <a:cubicBezTo>
                      <a:pt x="64" y="57"/>
                      <a:pt x="39" y="25"/>
                      <a:pt x="13" y="6"/>
                    </a:cubicBezTo>
                    <a:close/>
                    <a:moveTo>
                      <a:pt x="4" y="0"/>
                    </a:moveTo>
                    <a:cubicBezTo>
                      <a:pt x="4" y="0"/>
                      <a:pt x="1" y="3"/>
                      <a:pt x="1" y="6"/>
                    </a:cubicBezTo>
                    <a:cubicBezTo>
                      <a:pt x="13" y="50"/>
                      <a:pt x="48" y="85"/>
                      <a:pt x="92" y="88"/>
                    </a:cubicBezTo>
                    <a:cubicBezTo>
                      <a:pt x="142" y="88"/>
                      <a:pt x="190" y="66"/>
                      <a:pt x="212" y="22"/>
                    </a:cubicBezTo>
                    <a:lnTo>
                      <a:pt x="13" y="3"/>
                    </a:lnTo>
                    <a:cubicBezTo>
                      <a:pt x="13" y="3"/>
                      <a:pt x="7" y="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69;p36">
                <a:extLst>
                  <a:ext uri="{FF2B5EF4-FFF2-40B4-BE49-F238E27FC236}">
                    <a16:creationId xmlns="" xmlns:a16="http://schemas.microsoft.com/office/drawing/2014/main" id="{6634A828-22BA-4F89-A67C-D91FCCFCD388}"/>
                  </a:ext>
                </a:extLst>
              </p:cNvPr>
              <p:cNvSpPr/>
              <p:nvPr/>
            </p:nvSpPr>
            <p:spPr>
              <a:xfrm>
                <a:off x="2002152" y="1458015"/>
                <a:ext cx="39305" cy="94223"/>
              </a:xfrm>
              <a:custGeom>
                <a:avLst/>
                <a:gdLst/>
                <a:ahLst/>
                <a:cxnLst/>
                <a:rect l="l" t="t" r="r" b="b"/>
                <a:pathLst>
                  <a:path w="506" h="1213" extrusionOk="0">
                    <a:moveTo>
                      <a:pt x="145" y="0"/>
                    </a:moveTo>
                    <a:cubicBezTo>
                      <a:pt x="143" y="0"/>
                      <a:pt x="142" y="1"/>
                      <a:pt x="140" y="2"/>
                    </a:cubicBezTo>
                    <a:cubicBezTo>
                      <a:pt x="137" y="2"/>
                      <a:pt x="134" y="11"/>
                      <a:pt x="137" y="14"/>
                    </a:cubicBezTo>
                    <a:cubicBezTo>
                      <a:pt x="216" y="316"/>
                      <a:pt x="341" y="609"/>
                      <a:pt x="423" y="911"/>
                    </a:cubicBezTo>
                    <a:cubicBezTo>
                      <a:pt x="382" y="901"/>
                      <a:pt x="340" y="897"/>
                      <a:pt x="298" y="897"/>
                    </a:cubicBezTo>
                    <a:cubicBezTo>
                      <a:pt x="285" y="897"/>
                      <a:pt x="272" y="897"/>
                      <a:pt x="260" y="898"/>
                    </a:cubicBezTo>
                    <a:cubicBezTo>
                      <a:pt x="247" y="904"/>
                      <a:pt x="329" y="1128"/>
                      <a:pt x="329" y="1147"/>
                    </a:cubicBezTo>
                    <a:cubicBezTo>
                      <a:pt x="296" y="1155"/>
                      <a:pt x="262" y="1158"/>
                      <a:pt x="228" y="1158"/>
                    </a:cubicBezTo>
                    <a:cubicBezTo>
                      <a:pt x="156" y="1158"/>
                      <a:pt x="83" y="1141"/>
                      <a:pt x="14" y="1109"/>
                    </a:cubicBezTo>
                    <a:cubicBezTo>
                      <a:pt x="13" y="1107"/>
                      <a:pt x="11" y="1107"/>
                      <a:pt x="10" y="1107"/>
                    </a:cubicBezTo>
                    <a:cubicBezTo>
                      <a:pt x="5" y="1107"/>
                      <a:pt x="1" y="1113"/>
                      <a:pt x="8" y="1118"/>
                    </a:cubicBezTo>
                    <a:cubicBezTo>
                      <a:pt x="72" y="1180"/>
                      <a:pt x="155" y="1212"/>
                      <a:pt x="241" y="1212"/>
                    </a:cubicBezTo>
                    <a:cubicBezTo>
                      <a:pt x="278" y="1212"/>
                      <a:pt x="315" y="1206"/>
                      <a:pt x="351" y="1194"/>
                    </a:cubicBezTo>
                    <a:cubicBezTo>
                      <a:pt x="373" y="1191"/>
                      <a:pt x="389" y="1187"/>
                      <a:pt x="389" y="1178"/>
                    </a:cubicBezTo>
                    <a:cubicBezTo>
                      <a:pt x="376" y="1109"/>
                      <a:pt x="335" y="961"/>
                      <a:pt x="335" y="961"/>
                    </a:cubicBezTo>
                    <a:lnTo>
                      <a:pt x="335" y="961"/>
                    </a:lnTo>
                    <a:cubicBezTo>
                      <a:pt x="350" y="967"/>
                      <a:pt x="413" y="981"/>
                      <a:pt x="457" y="981"/>
                    </a:cubicBezTo>
                    <a:cubicBezTo>
                      <a:pt x="485" y="981"/>
                      <a:pt x="505" y="975"/>
                      <a:pt x="502" y="958"/>
                    </a:cubicBezTo>
                    <a:cubicBezTo>
                      <a:pt x="420" y="631"/>
                      <a:pt x="304" y="313"/>
                      <a:pt x="153" y="8"/>
                    </a:cubicBezTo>
                    <a:cubicBezTo>
                      <a:pt x="153" y="3"/>
                      <a:pt x="149"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70;p36">
                <a:extLst>
                  <a:ext uri="{FF2B5EF4-FFF2-40B4-BE49-F238E27FC236}">
                    <a16:creationId xmlns="" xmlns:a16="http://schemas.microsoft.com/office/drawing/2014/main" id="{088381AE-757E-4A67-A5FD-01A3CE3A87A8}"/>
                  </a:ext>
                </a:extLst>
              </p:cNvPr>
              <p:cNvSpPr/>
              <p:nvPr/>
            </p:nvSpPr>
            <p:spPr>
              <a:xfrm>
                <a:off x="1820929" y="1352217"/>
                <a:ext cx="234897" cy="179280"/>
              </a:xfrm>
              <a:custGeom>
                <a:avLst/>
                <a:gdLst/>
                <a:ahLst/>
                <a:cxnLst/>
                <a:rect l="l" t="t" r="r" b="b"/>
                <a:pathLst>
                  <a:path w="3024" h="2308" extrusionOk="0">
                    <a:moveTo>
                      <a:pt x="1675" y="1"/>
                    </a:moveTo>
                    <a:cubicBezTo>
                      <a:pt x="1322" y="1"/>
                      <a:pt x="779" y="102"/>
                      <a:pt x="476" y="662"/>
                    </a:cubicBezTo>
                    <a:cubicBezTo>
                      <a:pt x="1" y="1537"/>
                      <a:pt x="545" y="2307"/>
                      <a:pt x="728" y="2307"/>
                    </a:cubicBezTo>
                    <a:cubicBezTo>
                      <a:pt x="1004" y="2307"/>
                      <a:pt x="995" y="1678"/>
                      <a:pt x="995" y="1678"/>
                    </a:cubicBezTo>
                    <a:cubicBezTo>
                      <a:pt x="995" y="1678"/>
                      <a:pt x="2130" y="1342"/>
                      <a:pt x="2111" y="386"/>
                    </a:cubicBezTo>
                    <a:lnTo>
                      <a:pt x="2111" y="386"/>
                    </a:lnTo>
                    <a:cubicBezTo>
                      <a:pt x="2303" y="750"/>
                      <a:pt x="2630" y="1030"/>
                      <a:pt x="3024" y="1159"/>
                    </a:cubicBezTo>
                    <a:cubicBezTo>
                      <a:pt x="3024" y="1159"/>
                      <a:pt x="2860" y="131"/>
                      <a:pt x="2014" y="33"/>
                    </a:cubicBezTo>
                    <a:cubicBezTo>
                      <a:pt x="2014" y="33"/>
                      <a:pt x="1875" y="1"/>
                      <a:pt x="1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71;p36">
                <a:extLst>
                  <a:ext uri="{FF2B5EF4-FFF2-40B4-BE49-F238E27FC236}">
                    <a16:creationId xmlns="" xmlns:a16="http://schemas.microsoft.com/office/drawing/2014/main" id="{4AAFE0CC-B108-49D0-A6A5-FCEEC2915A69}"/>
                  </a:ext>
                </a:extLst>
              </p:cNvPr>
              <p:cNvSpPr/>
              <p:nvPr/>
            </p:nvSpPr>
            <p:spPr>
              <a:xfrm>
                <a:off x="1916007" y="1376763"/>
                <a:ext cx="71386" cy="104166"/>
              </a:xfrm>
              <a:custGeom>
                <a:avLst/>
                <a:gdLst/>
                <a:ahLst/>
                <a:cxnLst/>
                <a:rect l="l" t="t" r="r" b="b"/>
                <a:pathLst>
                  <a:path w="919" h="1341" extrusionOk="0">
                    <a:moveTo>
                      <a:pt x="887" y="0"/>
                    </a:moveTo>
                    <a:cubicBezTo>
                      <a:pt x="894" y="73"/>
                      <a:pt x="887" y="145"/>
                      <a:pt x="869" y="224"/>
                    </a:cubicBezTo>
                    <a:cubicBezTo>
                      <a:pt x="859" y="293"/>
                      <a:pt x="850" y="362"/>
                      <a:pt x="828" y="431"/>
                    </a:cubicBezTo>
                    <a:cubicBezTo>
                      <a:pt x="790" y="570"/>
                      <a:pt x="730" y="695"/>
                      <a:pt x="648" y="812"/>
                    </a:cubicBezTo>
                    <a:cubicBezTo>
                      <a:pt x="629" y="840"/>
                      <a:pt x="607" y="868"/>
                      <a:pt x="585" y="897"/>
                    </a:cubicBezTo>
                    <a:lnTo>
                      <a:pt x="554" y="934"/>
                    </a:lnTo>
                    <a:lnTo>
                      <a:pt x="519" y="975"/>
                    </a:lnTo>
                    <a:cubicBezTo>
                      <a:pt x="494" y="997"/>
                      <a:pt x="472" y="1026"/>
                      <a:pt x="444" y="1048"/>
                    </a:cubicBezTo>
                    <a:lnTo>
                      <a:pt x="362" y="1114"/>
                    </a:lnTo>
                    <a:lnTo>
                      <a:pt x="321" y="1148"/>
                    </a:lnTo>
                    <a:lnTo>
                      <a:pt x="277" y="1180"/>
                    </a:lnTo>
                    <a:lnTo>
                      <a:pt x="189" y="1236"/>
                    </a:lnTo>
                    <a:cubicBezTo>
                      <a:pt x="129" y="1274"/>
                      <a:pt x="63" y="1306"/>
                      <a:pt x="0" y="1340"/>
                    </a:cubicBezTo>
                    <a:cubicBezTo>
                      <a:pt x="67" y="1315"/>
                      <a:pt x="139" y="1293"/>
                      <a:pt x="205" y="1265"/>
                    </a:cubicBezTo>
                    <a:lnTo>
                      <a:pt x="302" y="1214"/>
                    </a:lnTo>
                    <a:lnTo>
                      <a:pt x="350" y="1186"/>
                    </a:lnTo>
                    <a:lnTo>
                      <a:pt x="397" y="1155"/>
                    </a:lnTo>
                    <a:cubicBezTo>
                      <a:pt x="428" y="1136"/>
                      <a:pt x="460" y="1117"/>
                      <a:pt x="488" y="1092"/>
                    </a:cubicBezTo>
                    <a:cubicBezTo>
                      <a:pt x="516" y="1070"/>
                      <a:pt x="541" y="1041"/>
                      <a:pt x="570" y="1016"/>
                    </a:cubicBezTo>
                    <a:lnTo>
                      <a:pt x="611" y="978"/>
                    </a:lnTo>
                    <a:lnTo>
                      <a:pt x="645" y="934"/>
                    </a:lnTo>
                    <a:cubicBezTo>
                      <a:pt x="674" y="906"/>
                      <a:pt x="696" y="875"/>
                      <a:pt x="714" y="843"/>
                    </a:cubicBezTo>
                    <a:cubicBezTo>
                      <a:pt x="802" y="717"/>
                      <a:pt x="862" y="582"/>
                      <a:pt x="887" y="434"/>
                    </a:cubicBezTo>
                    <a:cubicBezTo>
                      <a:pt x="919" y="290"/>
                      <a:pt x="919" y="145"/>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72;p36">
                <a:extLst>
                  <a:ext uri="{FF2B5EF4-FFF2-40B4-BE49-F238E27FC236}">
                    <a16:creationId xmlns="" xmlns:a16="http://schemas.microsoft.com/office/drawing/2014/main" id="{ACEFFB18-1717-40D2-BD16-598F19C94057}"/>
                  </a:ext>
                </a:extLst>
              </p:cNvPr>
              <p:cNvSpPr/>
              <p:nvPr/>
            </p:nvSpPr>
            <p:spPr>
              <a:xfrm>
                <a:off x="1855884" y="1518449"/>
                <a:ext cx="35266" cy="41402"/>
              </a:xfrm>
              <a:custGeom>
                <a:avLst/>
                <a:gdLst/>
                <a:ahLst/>
                <a:cxnLst/>
                <a:rect l="l" t="t" r="r" b="b"/>
                <a:pathLst>
                  <a:path w="454" h="533" extrusionOk="0">
                    <a:moveTo>
                      <a:pt x="1" y="1"/>
                    </a:moveTo>
                    <a:lnTo>
                      <a:pt x="1" y="7"/>
                    </a:lnTo>
                    <a:cubicBezTo>
                      <a:pt x="180" y="57"/>
                      <a:pt x="278" y="211"/>
                      <a:pt x="356" y="365"/>
                    </a:cubicBezTo>
                    <a:cubicBezTo>
                      <a:pt x="332" y="327"/>
                      <a:pt x="290" y="308"/>
                      <a:pt x="247" y="308"/>
                    </a:cubicBezTo>
                    <a:cubicBezTo>
                      <a:pt x="219" y="308"/>
                      <a:pt x="191" y="316"/>
                      <a:pt x="167" y="334"/>
                    </a:cubicBezTo>
                    <a:cubicBezTo>
                      <a:pt x="161" y="337"/>
                      <a:pt x="158" y="340"/>
                      <a:pt x="152" y="350"/>
                    </a:cubicBezTo>
                    <a:cubicBezTo>
                      <a:pt x="149" y="353"/>
                      <a:pt x="149" y="353"/>
                      <a:pt x="152" y="356"/>
                    </a:cubicBezTo>
                    <a:lnTo>
                      <a:pt x="158" y="356"/>
                    </a:lnTo>
                    <a:cubicBezTo>
                      <a:pt x="177" y="349"/>
                      <a:pt x="197" y="345"/>
                      <a:pt x="217" y="345"/>
                    </a:cubicBezTo>
                    <a:cubicBezTo>
                      <a:pt x="259" y="345"/>
                      <a:pt x="301" y="361"/>
                      <a:pt x="331" y="397"/>
                    </a:cubicBezTo>
                    <a:cubicBezTo>
                      <a:pt x="366" y="435"/>
                      <a:pt x="394" y="479"/>
                      <a:pt x="419" y="526"/>
                    </a:cubicBezTo>
                    <a:cubicBezTo>
                      <a:pt x="423" y="530"/>
                      <a:pt x="428" y="532"/>
                      <a:pt x="432" y="532"/>
                    </a:cubicBezTo>
                    <a:cubicBezTo>
                      <a:pt x="444" y="532"/>
                      <a:pt x="454" y="522"/>
                      <a:pt x="447" y="513"/>
                    </a:cubicBezTo>
                    <a:cubicBezTo>
                      <a:pt x="432" y="290"/>
                      <a:pt x="237" y="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73;p36">
                <a:extLst>
                  <a:ext uri="{FF2B5EF4-FFF2-40B4-BE49-F238E27FC236}">
                    <a16:creationId xmlns="" xmlns:a16="http://schemas.microsoft.com/office/drawing/2014/main" id="{27B63B9B-E259-45CB-B8F6-309DA15FA054}"/>
                  </a:ext>
                </a:extLst>
              </p:cNvPr>
              <p:cNvSpPr/>
              <p:nvPr/>
            </p:nvSpPr>
            <p:spPr>
              <a:xfrm>
                <a:off x="1875459" y="1557599"/>
                <a:ext cx="12273" cy="10719"/>
              </a:xfrm>
              <a:custGeom>
                <a:avLst/>
                <a:gdLst/>
                <a:ahLst/>
                <a:cxnLst/>
                <a:rect l="l" t="t" r="r" b="b"/>
                <a:pathLst>
                  <a:path w="158" h="138" extrusionOk="0">
                    <a:moveTo>
                      <a:pt x="75" y="1"/>
                    </a:moveTo>
                    <a:cubicBezTo>
                      <a:pt x="69" y="1"/>
                      <a:pt x="63" y="1"/>
                      <a:pt x="57" y="3"/>
                    </a:cubicBezTo>
                    <a:cubicBezTo>
                      <a:pt x="22" y="16"/>
                      <a:pt x="0" y="50"/>
                      <a:pt x="10" y="88"/>
                    </a:cubicBezTo>
                    <a:lnTo>
                      <a:pt x="16" y="94"/>
                    </a:lnTo>
                    <a:cubicBezTo>
                      <a:pt x="23" y="120"/>
                      <a:pt x="48" y="137"/>
                      <a:pt x="75" y="137"/>
                    </a:cubicBezTo>
                    <a:cubicBezTo>
                      <a:pt x="84" y="137"/>
                      <a:pt x="93" y="136"/>
                      <a:pt x="101" y="132"/>
                    </a:cubicBezTo>
                    <a:cubicBezTo>
                      <a:pt x="136" y="119"/>
                      <a:pt x="158" y="82"/>
                      <a:pt x="142" y="47"/>
                    </a:cubicBezTo>
                    <a:cubicBezTo>
                      <a:pt x="131" y="20"/>
                      <a:pt x="105"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74;p36">
                <a:extLst>
                  <a:ext uri="{FF2B5EF4-FFF2-40B4-BE49-F238E27FC236}">
                    <a16:creationId xmlns="" xmlns:a16="http://schemas.microsoft.com/office/drawing/2014/main" id="{6E2B000B-2F0E-4C49-9D04-756B67F006F1}"/>
                  </a:ext>
                </a:extLst>
              </p:cNvPr>
              <p:cNvSpPr/>
              <p:nvPr/>
            </p:nvSpPr>
            <p:spPr>
              <a:xfrm>
                <a:off x="1864662" y="1553404"/>
                <a:ext cx="7690" cy="7379"/>
              </a:xfrm>
              <a:custGeom>
                <a:avLst/>
                <a:gdLst/>
                <a:ahLst/>
                <a:cxnLst/>
                <a:rect l="l" t="t" r="r" b="b"/>
                <a:pathLst>
                  <a:path w="99" h="95" extrusionOk="0">
                    <a:moveTo>
                      <a:pt x="39" y="0"/>
                    </a:moveTo>
                    <a:cubicBezTo>
                      <a:pt x="17" y="10"/>
                      <a:pt x="1" y="32"/>
                      <a:pt x="7" y="60"/>
                    </a:cubicBezTo>
                    <a:cubicBezTo>
                      <a:pt x="15" y="80"/>
                      <a:pt x="34" y="94"/>
                      <a:pt x="53" y="94"/>
                    </a:cubicBezTo>
                    <a:cubicBezTo>
                      <a:pt x="58" y="94"/>
                      <a:pt x="63" y="93"/>
                      <a:pt x="67" y="92"/>
                    </a:cubicBezTo>
                    <a:cubicBezTo>
                      <a:pt x="92" y="76"/>
                      <a:pt x="98" y="47"/>
                      <a:pt x="83" y="25"/>
                    </a:cubicBezTo>
                    <a:cubicBezTo>
                      <a:pt x="73" y="10"/>
                      <a:pt x="54" y="0"/>
                      <a:pt x="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1675;p36">
                <a:extLst>
                  <a:ext uri="{FF2B5EF4-FFF2-40B4-BE49-F238E27FC236}">
                    <a16:creationId xmlns="" xmlns:a16="http://schemas.microsoft.com/office/drawing/2014/main" id="{C47B9AF4-2727-41B6-B2F7-188E0C04148F}"/>
                  </a:ext>
                </a:extLst>
              </p:cNvPr>
              <p:cNvGrpSpPr/>
              <p:nvPr/>
            </p:nvGrpSpPr>
            <p:grpSpPr>
              <a:xfrm>
                <a:off x="2483058" y="1547733"/>
                <a:ext cx="438878" cy="438878"/>
                <a:chOff x="2483058" y="1547733"/>
                <a:chExt cx="438878" cy="438878"/>
              </a:xfrm>
            </p:grpSpPr>
            <p:sp>
              <p:nvSpPr>
                <p:cNvPr id="83" name="Google Shape;1676;p36">
                  <a:extLst>
                    <a:ext uri="{FF2B5EF4-FFF2-40B4-BE49-F238E27FC236}">
                      <a16:creationId xmlns="" xmlns:a16="http://schemas.microsoft.com/office/drawing/2014/main" id="{A53ACAA5-AFEE-4EB5-BA38-19795CB7EBF5}"/>
                    </a:ext>
                  </a:extLst>
                </p:cNvPr>
                <p:cNvSpPr/>
                <p:nvPr/>
              </p:nvSpPr>
              <p:spPr>
                <a:xfrm>
                  <a:off x="2514828" y="1796382"/>
                  <a:ext cx="110147" cy="53209"/>
                </a:xfrm>
                <a:custGeom>
                  <a:avLst/>
                  <a:gdLst/>
                  <a:ahLst/>
                  <a:cxnLst/>
                  <a:rect l="l" t="t" r="r" b="b"/>
                  <a:pathLst>
                    <a:path w="1418" h="685" extrusionOk="0">
                      <a:moveTo>
                        <a:pt x="1400" y="0"/>
                      </a:moveTo>
                      <a:cubicBezTo>
                        <a:pt x="1395" y="0"/>
                        <a:pt x="1388" y="3"/>
                        <a:pt x="1381" y="11"/>
                      </a:cubicBezTo>
                      <a:cubicBezTo>
                        <a:pt x="909" y="442"/>
                        <a:pt x="629" y="549"/>
                        <a:pt x="13" y="662"/>
                      </a:cubicBezTo>
                      <a:cubicBezTo>
                        <a:pt x="0" y="662"/>
                        <a:pt x="0" y="684"/>
                        <a:pt x="13" y="684"/>
                      </a:cubicBezTo>
                      <a:cubicBezTo>
                        <a:pt x="629" y="628"/>
                        <a:pt x="997" y="543"/>
                        <a:pt x="1400" y="33"/>
                      </a:cubicBezTo>
                      <a:cubicBezTo>
                        <a:pt x="1417" y="16"/>
                        <a:pt x="1412" y="0"/>
                        <a:pt x="14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77;p36">
                  <a:extLst>
                    <a:ext uri="{FF2B5EF4-FFF2-40B4-BE49-F238E27FC236}">
                      <a16:creationId xmlns="" xmlns:a16="http://schemas.microsoft.com/office/drawing/2014/main" id="{550DA981-97E5-4B00-AB1F-4FBD0E147714}"/>
                    </a:ext>
                  </a:extLst>
                </p:cNvPr>
                <p:cNvSpPr/>
                <p:nvPr/>
              </p:nvSpPr>
              <p:spPr>
                <a:xfrm>
                  <a:off x="2532150" y="1842290"/>
                  <a:ext cx="117604" cy="55384"/>
                </a:xfrm>
                <a:custGeom>
                  <a:avLst/>
                  <a:gdLst/>
                  <a:ahLst/>
                  <a:cxnLst/>
                  <a:rect l="l" t="t" r="r" b="b"/>
                  <a:pathLst>
                    <a:path w="1514" h="713" extrusionOk="0">
                      <a:moveTo>
                        <a:pt x="1494" y="0"/>
                      </a:moveTo>
                      <a:cubicBezTo>
                        <a:pt x="1489" y="0"/>
                        <a:pt x="1484" y="2"/>
                        <a:pt x="1479" y="5"/>
                      </a:cubicBezTo>
                      <a:cubicBezTo>
                        <a:pt x="954" y="411"/>
                        <a:pt x="652" y="534"/>
                        <a:pt x="10" y="697"/>
                      </a:cubicBezTo>
                      <a:cubicBezTo>
                        <a:pt x="7" y="697"/>
                        <a:pt x="1" y="707"/>
                        <a:pt x="7" y="710"/>
                      </a:cubicBezTo>
                      <a:cubicBezTo>
                        <a:pt x="7" y="713"/>
                        <a:pt x="10" y="713"/>
                        <a:pt x="10" y="713"/>
                      </a:cubicBezTo>
                      <a:cubicBezTo>
                        <a:pt x="649" y="603"/>
                        <a:pt x="1017" y="508"/>
                        <a:pt x="1492" y="37"/>
                      </a:cubicBezTo>
                      <a:cubicBezTo>
                        <a:pt x="1514" y="19"/>
                        <a:pt x="1509" y="0"/>
                        <a:pt x="14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78;p36">
                  <a:extLst>
                    <a:ext uri="{FF2B5EF4-FFF2-40B4-BE49-F238E27FC236}">
                      <a16:creationId xmlns="" xmlns:a16="http://schemas.microsoft.com/office/drawing/2014/main" id="{2DE40230-8E11-428A-BB4D-2105DB135DBD}"/>
                    </a:ext>
                  </a:extLst>
                </p:cNvPr>
                <p:cNvSpPr/>
                <p:nvPr/>
              </p:nvSpPr>
              <p:spPr>
                <a:xfrm>
                  <a:off x="2547531" y="1896431"/>
                  <a:ext cx="120633" cy="47927"/>
                </a:xfrm>
                <a:custGeom>
                  <a:avLst/>
                  <a:gdLst/>
                  <a:ahLst/>
                  <a:cxnLst/>
                  <a:rect l="l" t="t" r="r" b="b"/>
                  <a:pathLst>
                    <a:path w="1553" h="617" extrusionOk="0">
                      <a:moveTo>
                        <a:pt x="1544" y="0"/>
                      </a:moveTo>
                      <a:cubicBezTo>
                        <a:pt x="1539" y="0"/>
                        <a:pt x="1530" y="4"/>
                        <a:pt x="1517" y="13"/>
                      </a:cubicBezTo>
                      <a:cubicBezTo>
                        <a:pt x="979" y="371"/>
                        <a:pt x="652" y="516"/>
                        <a:pt x="13" y="595"/>
                      </a:cubicBezTo>
                      <a:cubicBezTo>
                        <a:pt x="4" y="595"/>
                        <a:pt x="1" y="598"/>
                        <a:pt x="1" y="607"/>
                      </a:cubicBezTo>
                      <a:cubicBezTo>
                        <a:pt x="1" y="614"/>
                        <a:pt x="4" y="617"/>
                        <a:pt x="13" y="617"/>
                      </a:cubicBezTo>
                      <a:cubicBezTo>
                        <a:pt x="674" y="598"/>
                        <a:pt x="1083" y="422"/>
                        <a:pt x="1526" y="29"/>
                      </a:cubicBezTo>
                      <a:cubicBezTo>
                        <a:pt x="1547" y="12"/>
                        <a:pt x="1552" y="0"/>
                        <a:pt x="15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79;p36">
                  <a:extLst>
                    <a:ext uri="{FF2B5EF4-FFF2-40B4-BE49-F238E27FC236}">
                      <a16:creationId xmlns="" xmlns:a16="http://schemas.microsoft.com/office/drawing/2014/main" id="{4CEF4C9D-8FCB-4B60-949F-07460A167FFB}"/>
                    </a:ext>
                  </a:extLst>
                </p:cNvPr>
                <p:cNvSpPr/>
                <p:nvPr/>
              </p:nvSpPr>
              <p:spPr>
                <a:xfrm>
                  <a:off x="2503798" y="1861243"/>
                  <a:ext cx="397320" cy="104632"/>
                </a:xfrm>
                <a:custGeom>
                  <a:avLst/>
                  <a:gdLst/>
                  <a:ahLst/>
                  <a:cxnLst/>
                  <a:rect l="l" t="t" r="r" b="b"/>
                  <a:pathLst>
                    <a:path w="5115" h="1347" extrusionOk="0">
                      <a:moveTo>
                        <a:pt x="1" y="0"/>
                      </a:moveTo>
                      <a:lnTo>
                        <a:pt x="1" y="1346"/>
                      </a:lnTo>
                      <a:lnTo>
                        <a:pt x="5115" y="1346"/>
                      </a:lnTo>
                      <a:lnTo>
                        <a:pt x="5115" y="0"/>
                      </a:lnTo>
                      <a:close/>
                    </a:path>
                  </a:pathLst>
                </a:custGeom>
                <a:solidFill>
                  <a:srgbClr val="B1A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80;p36">
                  <a:extLst>
                    <a:ext uri="{FF2B5EF4-FFF2-40B4-BE49-F238E27FC236}">
                      <a16:creationId xmlns="" xmlns:a16="http://schemas.microsoft.com/office/drawing/2014/main" id="{A6236EDA-21AC-477E-BD82-2F31DBC6A624}"/>
                    </a:ext>
                  </a:extLst>
                </p:cNvPr>
                <p:cNvSpPr/>
                <p:nvPr/>
              </p:nvSpPr>
              <p:spPr>
                <a:xfrm>
                  <a:off x="2483058" y="1547733"/>
                  <a:ext cx="438878" cy="438878"/>
                </a:xfrm>
                <a:custGeom>
                  <a:avLst/>
                  <a:gdLst/>
                  <a:ahLst/>
                  <a:cxnLst/>
                  <a:rect l="l" t="t" r="r" b="b"/>
                  <a:pathLst>
                    <a:path w="5650" h="5650" extrusionOk="0">
                      <a:moveTo>
                        <a:pt x="1" y="1"/>
                      </a:moveTo>
                      <a:lnTo>
                        <a:pt x="1" y="5650"/>
                      </a:lnTo>
                      <a:lnTo>
                        <a:pt x="5649" y="5650"/>
                      </a:lnTo>
                      <a:lnTo>
                        <a:pt x="56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81;p36">
                  <a:extLst>
                    <a:ext uri="{FF2B5EF4-FFF2-40B4-BE49-F238E27FC236}">
                      <a16:creationId xmlns="" xmlns:a16="http://schemas.microsoft.com/office/drawing/2014/main" id="{87D644E7-3B03-4954-89AB-C949FC624EF2}"/>
                    </a:ext>
                  </a:extLst>
                </p:cNvPr>
                <p:cNvSpPr/>
                <p:nvPr/>
              </p:nvSpPr>
              <p:spPr>
                <a:xfrm>
                  <a:off x="2503798" y="1568318"/>
                  <a:ext cx="397320" cy="397553"/>
                </a:xfrm>
                <a:custGeom>
                  <a:avLst/>
                  <a:gdLst/>
                  <a:ahLst/>
                  <a:cxnLst/>
                  <a:rect l="l" t="t" r="r" b="b"/>
                  <a:pathLst>
                    <a:path w="5115" h="5118" extrusionOk="0">
                      <a:moveTo>
                        <a:pt x="1" y="0"/>
                      </a:moveTo>
                      <a:lnTo>
                        <a:pt x="1" y="5117"/>
                      </a:lnTo>
                      <a:lnTo>
                        <a:pt x="5115" y="5117"/>
                      </a:lnTo>
                      <a:lnTo>
                        <a:pt x="51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82;p36">
                  <a:extLst>
                    <a:ext uri="{FF2B5EF4-FFF2-40B4-BE49-F238E27FC236}">
                      <a16:creationId xmlns="" xmlns:a16="http://schemas.microsoft.com/office/drawing/2014/main" id="{21944822-CDD1-4E6C-87FE-F6C3092BC3F5}"/>
                    </a:ext>
                  </a:extLst>
                </p:cNvPr>
                <p:cNvSpPr/>
                <p:nvPr/>
              </p:nvSpPr>
              <p:spPr>
                <a:xfrm>
                  <a:off x="2563921" y="1636209"/>
                  <a:ext cx="80940" cy="74415"/>
                </a:xfrm>
                <a:custGeom>
                  <a:avLst/>
                  <a:gdLst/>
                  <a:ahLst/>
                  <a:cxnLst/>
                  <a:rect l="l" t="t" r="r" b="b"/>
                  <a:pathLst>
                    <a:path w="1042" h="958" extrusionOk="0">
                      <a:moveTo>
                        <a:pt x="520" y="1"/>
                      </a:moveTo>
                      <a:cubicBezTo>
                        <a:pt x="490" y="1"/>
                        <a:pt x="460" y="4"/>
                        <a:pt x="431" y="10"/>
                      </a:cubicBezTo>
                      <a:cubicBezTo>
                        <a:pt x="243" y="48"/>
                        <a:pt x="92" y="199"/>
                        <a:pt x="54" y="387"/>
                      </a:cubicBezTo>
                      <a:cubicBezTo>
                        <a:pt x="1" y="645"/>
                        <a:pt x="170" y="897"/>
                        <a:pt x="431" y="947"/>
                      </a:cubicBezTo>
                      <a:cubicBezTo>
                        <a:pt x="464" y="954"/>
                        <a:pt x="495" y="957"/>
                        <a:pt x="527" y="957"/>
                      </a:cubicBezTo>
                      <a:cubicBezTo>
                        <a:pt x="749" y="957"/>
                        <a:pt x="947" y="798"/>
                        <a:pt x="991" y="570"/>
                      </a:cubicBezTo>
                      <a:cubicBezTo>
                        <a:pt x="1042" y="312"/>
                        <a:pt x="875" y="60"/>
                        <a:pt x="614" y="10"/>
                      </a:cubicBezTo>
                      <a:cubicBezTo>
                        <a:pt x="582" y="4"/>
                        <a:pt x="551"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83;p36">
                  <a:extLst>
                    <a:ext uri="{FF2B5EF4-FFF2-40B4-BE49-F238E27FC236}">
                      <a16:creationId xmlns="" xmlns:a16="http://schemas.microsoft.com/office/drawing/2014/main" id="{9340F67C-C437-4BCE-908F-70EDF18FB93C}"/>
                    </a:ext>
                  </a:extLst>
                </p:cNvPr>
                <p:cNvSpPr/>
                <p:nvPr/>
              </p:nvSpPr>
              <p:spPr>
                <a:xfrm>
                  <a:off x="2613790" y="1701692"/>
                  <a:ext cx="284921" cy="159627"/>
                </a:xfrm>
                <a:custGeom>
                  <a:avLst/>
                  <a:gdLst/>
                  <a:ahLst/>
                  <a:cxnLst/>
                  <a:rect l="l" t="t" r="r" b="b"/>
                  <a:pathLst>
                    <a:path w="3668" h="2055" extrusionOk="0">
                      <a:moveTo>
                        <a:pt x="1837" y="0"/>
                      </a:moveTo>
                      <a:lnTo>
                        <a:pt x="0" y="2054"/>
                      </a:lnTo>
                      <a:lnTo>
                        <a:pt x="3668" y="2054"/>
                      </a:lnTo>
                      <a:lnTo>
                        <a:pt x="18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84;p36">
                  <a:extLst>
                    <a:ext uri="{FF2B5EF4-FFF2-40B4-BE49-F238E27FC236}">
                      <a16:creationId xmlns="" xmlns:a16="http://schemas.microsoft.com/office/drawing/2014/main" id="{C1B19820-EAB7-4A46-B7FC-E03F9B073987}"/>
                    </a:ext>
                  </a:extLst>
                </p:cNvPr>
                <p:cNvSpPr/>
                <p:nvPr/>
              </p:nvSpPr>
              <p:spPr>
                <a:xfrm>
                  <a:off x="2504341" y="1757154"/>
                  <a:ext cx="235363" cy="104166"/>
                </a:xfrm>
                <a:custGeom>
                  <a:avLst/>
                  <a:gdLst/>
                  <a:ahLst/>
                  <a:cxnLst/>
                  <a:rect l="l" t="t" r="r" b="b"/>
                  <a:pathLst>
                    <a:path w="3030" h="1341" extrusionOk="0">
                      <a:moveTo>
                        <a:pt x="1516" y="0"/>
                      </a:moveTo>
                      <a:lnTo>
                        <a:pt x="0" y="1340"/>
                      </a:lnTo>
                      <a:lnTo>
                        <a:pt x="3029" y="1340"/>
                      </a:ln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85;p36">
                  <a:extLst>
                    <a:ext uri="{FF2B5EF4-FFF2-40B4-BE49-F238E27FC236}">
                      <a16:creationId xmlns="" xmlns:a16="http://schemas.microsoft.com/office/drawing/2014/main" id="{8FBF4CB9-901F-4C77-8223-56CCE6EE8CD5}"/>
                    </a:ext>
                  </a:extLst>
                </p:cNvPr>
                <p:cNvSpPr/>
                <p:nvPr/>
              </p:nvSpPr>
              <p:spPr>
                <a:xfrm>
                  <a:off x="2503798" y="1861243"/>
                  <a:ext cx="397320" cy="104632"/>
                </a:xfrm>
                <a:custGeom>
                  <a:avLst/>
                  <a:gdLst/>
                  <a:ahLst/>
                  <a:cxnLst/>
                  <a:rect l="l" t="t" r="r" b="b"/>
                  <a:pathLst>
                    <a:path w="5115" h="1347" extrusionOk="0">
                      <a:moveTo>
                        <a:pt x="1" y="0"/>
                      </a:moveTo>
                      <a:lnTo>
                        <a:pt x="1" y="1346"/>
                      </a:lnTo>
                      <a:lnTo>
                        <a:pt x="5115" y="1346"/>
                      </a:lnTo>
                      <a:lnTo>
                        <a:pt x="5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9" name="文字方塊 178">
            <a:extLst>
              <a:ext uri="{FF2B5EF4-FFF2-40B4-BE49-F238E27FC236}">
                <a16:creationId xmlns="" xmlns:a16="http://schemas.microsoft.com/office/drawing/2014/main" id="{B98D4037-9BB6-4F2B-9EA1-E2E8D90B3B5D}"/>
              </a:ext>
            </a:extLst>
          </p:cNvPr>
          <p:cNvSpPr txBox="1"/>
          <p:nvPr/>
        </p:nvSpPr>
        <p:spPr>
          <a:xfrm>
            <a:off x="3103819" y="2439178"/>
            <a:ext cx="4310701" cy="584775"/>
          </a:xfrm>
          <a:prstGeom prst="rect">
            <a:avLst/>
          </a:prstGeom>
          <a:noFill/>
        </p:spPr>
        <p:txBody>
          <a:bodyPr wrap="square" rtlCol="0">
            <a:spAutoFit/>
          </a:bodyPr>
          <a:lstStyle/>
          <a:p>
            <a:pPr algn="ctr"/>
            <a:r>
              <a:rPr lang="zh-TW" altLang="en-US" sz="3200" b="1" dirty="0">
                <a:solidFill>
                  <a:schemeClr val="accent3"/>
                </a:solidFill>
                <a:latin typeface="Yu Gothic Medium" panose="020B0500000000000000" pitchFamily="34" charset="-128"/>
                <a:ea typeface="Yu Gothic Medium" panose="020B0500000000000000" pitchFamily="34" charset="-128"/>
              </a:rPr>
              <a:t>感謝觀看</a:t>
            </a:r>
          </a:p>
        </p:txBody>
      </p:sp>
      <p:pic>
        <p:nvPicPr>
          <p:cNvPr id="180" name="圖片 179">
            <a:extLst>
              <a:ext uri="{FF2B5EF4-FFF2-40B4-BE49-F238E27FC236}">
                <a16:creationId xmlns="" xmlns:a16="http://schemas.microsoft.com/office/drawing/2014/main" id="{84003574-33F5-4E1A-BB7D-D959CD70C0C0}"/>
              </a:ext>
            </a:extLst>
          </p:cNvPr>
          <p:cNvPicPr>
            <a:picLocks noChangeAspect="1"/>
          </p:cNvPicPr>
          <p:nvPr/>
        </p:nvPicPr>
        <p:blipFill>
          <a:blip r:embed="rId2"/>
          <a:stretch>
            <a:fillRect/>
          </a:stretch>
        </p:blipFill>
        <p:spPr>
          <a:xfrm>
            <a:off x="5476099" y="4137257"/>
            <a:ext cx="2967345" cy="367905"/>
          </a:xfrm>
          <a:prstGeom prst="rect">
            <a:avLst/>
          </a:prstGeom>
        </p:spPr>
      </p:pic>
      <p:sp>
        <p:nvSpPr>
          <p:cNvPr id="181" name="文字方塊 180">
            <a:extLst>
              <a:ext uri="{FF2B5EF4-FFF2-40B4-BE49-F238E27FC236}">
                <a16:creationId xmlns="" xmlns:a16="http://schemas.microsoft.com/office/drawing/2014/main" id="{DFEA05D2-EF5D-4318-90CC-2D7AA3ADCA7E}"/>
              </a:ext>
            </a:extLst>
          </p:cNvPr>
          <p:cNvSpPr txBox="1"/>
          <p:nvPr/>
        </p:nvSpPr>
        <p:spPr>
          <a:xfrm>
            <a:off x="3103818" y="2914786"/>
            <a:ext cx="4310701" cy="338554"/>
          </a:xfrm>
          <a:prstGeom prst="rect">
            <a:avLst/>
          </a:prstGeom>
          <a:noFill/>
        </p:spPr>
        <p:txBody>
          <a:bodyPr wrap="square" rtlCol="0">
            <a:spAutoFit/>
          </a:bodyPr>
          <a:lstStyle/>
          <a:p>
            <a:pPr algn="ctr"/>
            <a:r>
              <a:rPr lang="en-US" altLang="zh-TW" sz="1600" b="0" i="0" dirty="0">
                <a:solidFill>
                  <a:schemeClr val="tx1">
                    <a:lumMod val="75000"/>
                    <a:lumOff val="25000"/>
                  </a:schemeClr>
                </a:solidFill>
                <a:effectLst/>
                <a:latin typeface="Yu Gothic Medium" panose="020B0500000000000000" pitchFamily="34" charset="-128"/>
                <a:ea typeface="Yu Gothic Medium" panose="020B0500000000000000" pitchFamily="34" charset="-128"/>
              </a:rPr>
              <a:t>Thanks for your time.</a:t>
            </a:r>
            <a:endParaRPr lang="zh-TW" altLang="en-US" sz="1600" b="1" dirty="0">
              <a:solidFill>
                <a:schemeClr val="tx1">
                  <a:lumMod val="75000"/>
                  <a:lumOff val="25000"/>
                </a:schemeClr>
              </a:solidFill>
              <a:latin typeface="Yu Gothic Medium" panose="020B0500000000000000" pitchFamily="34" charset="-128"/>
              <a:ea typeface="Yu Gothic Medium" panose="020B0500000000000000" pitchFamily="34" charset="-128"/>
            </a:endParaRPr>
          </a:p>
        </p:txBody>
      </p:sp>
    </p:spTree>
    <p:extLst>
      <p:ext uri="{BB962C8B-B14F-4D97-AF65-F5344CB8AC3E}">
        <p14:creationId xmlns:p14="http://schemas.microsoft.com/office/powerpoint/2010/main" val="17597563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2146" y="568742"/>
            <a:ext cx="3005951" cy="769441"/>
          </a:xfrm>
          <a:prstGeom prst="rect">
            <a:avLst/>
          </a:prstGeom>
        </p:spPr>
        <p:txBody>
          <a:bodyPr wrap="none">
            <a:spAutoFit/>
          </a:bodyPr>
          <a:lstStyle/>
          <a:p>
            <a:r>
              <a:rPr lang="zh-TW" altLang="en-US" sz="4400" dirty="0">
                <a:solidFill>
                  <a:schemeClr val="accent3"/>
                </a:solidFill>
                <a:latin typeface="華康新綜藝體" pitchFamily="81" charset="-120"/>
                <a:ea typeface="華康新綜藝體" pitchFamily="81" charset="-120"/>
              </a:rPr>
              <a:t>文明與電能</a:t>
            </a:r>
          </a:p>
        </p:txBody>
      </p:sp>
      <p:sp>
        <p:nvSpPr>
          <p:cNvPr id="8" name="矩形 7"/>
          <p:cNvSpPr/>
          <p:nvPr/>
        </p:nvSpPr>
        <p:spPr>
          <a:xfrm>
            <a:off x="738467" y="1495763"/>
            <a:ext cx="7667067" cy="1323439"/>
          </a:xfrm>
          <a:prstGeom prst="rect">
            <a:avLst/>
          </a:prstGeom>
        </p:spPr>
        <p:txBody>
          <a:bodyPr wrap="square">
            <a:spAutoFit/>
          </a:bodyPr>
          <a:lstStyle/>
          <a:p>
            <a:pPr>
              <a:lnSpc>
                <a:spcPts val="2400"/>
              </a:lnSpc>
            </a:pPr>
            <a:r>
              <a:rPr lang="zh-TW" altLang="en-US" sz="1600" dirty="0">
                <a:latin typeface="GenSenRounded JP R" pitchFamily="34" charset="-128"/>
                <a:ea typeface="GenSenRounded JP R" pitchFamily="34" charset="-128"/>
              </a:rPr>
              <a:t>特斯拉發明交流電開始，短短百年間，電器設備已經走進千家萬戶中，可以說現代文明已經離不開電能源的</a:t>
            </a:r>
            <a:r>
              <a:rPr lang="zh-TW" altLang="en-US" sz="1600" dirty="0" smtClean="0">
                <a:latin typeface="GenSenRounded JP R" pitchFamily="34" charset="-128"/>
                <a:ea typeface="GenSenRounded JP R" pitchFamily="34" charset="-128"/>
              </a:rPr>
              <a:t>使用。然而</a:t>
            </a:r>
            <a:r>
              <a:rPr lang="zh-TW" altLang="en-US" sz="1600" dirty="0">
                <a:latin typeface="GenSenRounded JP R" pitchFamily="34" charset="-128"/>
                <a:ea typeface="GenSenRounded JP R" pitchFamily="34" charset="-128"/>
              </a:rPr>
              <a:t>在電能的使用上，有許多因素會造成能量白白浪費</a:t>
            </a:r>
            <a:r>
              <a:rPr lang="zh-TW" altLang="en-US" sz="1600" dirty="0" smtClean="0">
                <a:latin typeface="GenSenRounded JP R" pitchFamily="34" charset="-128"/>
                <a:ea typeface="GenSenRounded JP R" pitchFamily="34" charset="-128"/>
              </a:rPr>
              <a:t>掉，在</a:t>
            </a:r>
            <a:r>
              <a:rPr lang="zh-TW" altLang="en-US" sz="1600" dirty="0">
                <a:latin typeface="GenSenRounded JP R" pitchFamily="34" charset="-128"/>
                <a:ea typeface="GenSenRounded JP R" pitchFamily="34" charset="-128"/>
              </a:rPr>
              <a:t>文明高速發展的現代，為了兼顧經濟發展與環境保護，在電氣</a:t>
            </a:r>
            <a:r>
              <a:rPr lang="zh-TW" altLang="en-US" sz="1600" dirty="0" smtClean="0">
                <a:latin typeface="GenSenRounded JP R" pitchFamily="34" charset="-128"/>
                <a:ea typeface="GenSenRounded JP R" pitchFamily="34" charset="-128"/>
              </a:rPr>
              <a:t>設備使用</a:t>
            </a:r>
            <a:r>
              <a:rPr lang="zh-TW" altLang="en-US" sz="1600" dirty="0">
                <a:latin typeface="GenSenRounded JP R" pitchFamily="34" charset="-128"/>
                <a:ea typeface="GenSenRounded JP R" pitchFamily="34" charset="-128"/>
              </a:rPr>
              <a:t>上</a:t>
            </a:r>
            <a:r>
              <a:rPr lang="zh-TW" altLang="en-US" sz="1600" dirty="0" smtClean="0">
                <a:latin typeface="GenSenRounded JP R" pitchFamily="34" charset="-128"/>
                <a:ea typeface="GenSenRounded JP R" pitchFamily="34" charset="-128"/>
              </a:rPr>
              <a:t>，需要</a:t>
            </a:r>
            <a:r>
              <a:rPr lang="zh-TW" altLang="en-US" sz="1600" dirty="0">
                <a:latin typeface="GenSenRounded JP R" pitchFamily="34" charset="-128"/>
                <a:ea typeface="GenSenRounded JP R" pitchFamily="34" charset="-128"/>
              </a:rPr>
              <a:t>更認真的抓出並處理每個環節的損耗。</a:t>
            </a:r>
          </a:p>
        </p:txBody>
      </p:sp>
      <p:pic>
        <p:nvPicPr>
          <p:cNvPr id="9" name="Picture 2" descr="特斯拉：与偶像爱迪生的电流战争_百科TA说">
            <a:extLst>
              <a:ext uri="{FF2B5EF4-FFF2-40B4-BE49-F238E27FC236}">
                <a16:creationId xmlns="" xmlns:a16="http://schemas.microsoft.com/office/drawing/2014/main" id="{B772B3A2-97AE-409C-9705-7948598CE74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105400" y="2871632"/>
            <a:ext cx="3124237" cy="192260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675640" y="4264680"/>
            <a:ext cx="4353560" cy="523220"/>
          </a:xfrm>
          <a:prstGeom prst="rect">
            <a:avLst/>
          </a:prstGeom>
        </p:spPr>
        <p:txBody>
          <a:bodyPr wrap="square">
            <a:spAutoFit/>
          </a:bodyPr>
          <a:lstStyle/>
          <a:p>
            <a:r>
              <a:rPr lang="zh-TW" altLang="en-US" dirty="0" smtClean="0">
                <a:solidFill>
                  <a:schemeClr val="accent1"/>
                </a:solidFill>
                <a:latin typeface="華康粗黑體" pitchFamily="49" charset="-120"/>
                <a:ea typeface="華康粗黑體" pitchFamily="49" charset="-120"/>
              </a:rPr>
              <a:t>▶ </a:t>
            </a:r>
            <a:r>
              <a:rPr lang="en-US" altLang="zh-TW" dirty="0" smtClean="0">
                <a:solidFill>
                  <a:schemeClr val="accent1"/>
                </a:solidFill>
                <a:latin typeface="華康粗黑體" pitchFamily="49" charset="-120"/>
                <a:ea typeface="華康粗黑體" pitchFamily="49" charset="-120"/>
              </a:rPr>
              <a:t>1893</a:t>
            </a:r>
            <a:r>
              <a:rPr lang="zh-TW" altLang="en-US" dirty="0">
                <a:solidFill>
                  <a:schemeClr val="accent1"/>
                </a:solidFill>
                <a:latin typeface="華康粗黑體" pitchFamily="49" charset="-120"/>
                <a:ea typeface="華康粗黑體" pitchFamily="49" charset="-120"/>
              </a:rPr>
              <a:t>年在美國芝加哥舉辦的哥倫比亞世界博覽會</a:t>
            </a:r>
            <a:r>
              <a:rPr lang="zh-TW" altLang="en-US" dirty="0" smtClean="0">
                <a:solidFill>
                  <a:schemeClr val="accent1"/>
                </a:solidFill>
                <a:latin typeface="華康粗黑體" pitchFamily="49" charset="-120"/>
                <a:ea typeface="華康粗黑體" pitchFamily="49" charset="-120"/>
              </a:rPr>
              <a:t>，     </a:t>
            </a:r>
            <a:endParaRPr lang="en-US" altLang="zh-TW" dirty="0" smtClean="0">
              <a:solidFill>
                <a:schemeClr val="accent1"/>
              </a:solidFill>
              <a:latin typeface="華康粗黑體" pitchFamily="49" charset="-120"/>
              <a:ea typeface="華康粗黑體" pitchFamily="49" charset="-120"/>
            </a:endParaRPr>
          </a:p>
          <a:p>
            <a:r>
              <a:rPr lang="zh-TW" altLang="en-US" dirty="0">
                <a:solidFill>
                  <a:schemeClr val="accent1"/>
                </a:solidFill>
                <a:latin typeface="華康粗黑體" pitchFamily="49" charset="-120"/>
                <a:ea typeface="華康粗黑體" pitchFamily="49" charset="-120"/>
              </a:rPr>
              <a:t> </a:t>
            </a:r>
            <a:r>
              <a:rPr lang="zh-TW" altLang="en-US" dirty="0" smtClean="0">
                <a:solidFill>
                  <a:schemeClr val="accent1"/>
                </a:solidFill>
                <a:latin typeface="華康粗黑體" pitchFamily="49" charset="-120"/>
                <a:ea typeface="華康粗黑體" pitchFamily="49" charset="-120"/>
              </a:rPr>
              <a:t> 燈火通明</a:t>
            </a:r>
            <a:r>
              <a:rPr lang="zh-TW" altLang="en-US" dirty="0">
                <a:solidFill>
                  <a:schemeClr val="accent1"/>
                </a:solidFill>
                <a:latin typeface="華康粗黑體" pitchFamily="49" charset="-120"/>
                <a:ea typeface="華康粗黑體" pitchFamily="49" charset="-120"/>
              </a:rPr>
              <a:t>的會場向世界的眾人宣告電氣時代的來臨。</a:t>
            </a:r>
          </a:p>
        </p:txBody>
      </p:sp>
    </p:spTree>
    <p:extLst>
      <p:ext uri="{BB962C8B-B14F-4D97-AF65-F5344CB8AC3E}">
        <p14:creationId xmlns:p14="http://schemas.microsoft.com/office/powerpoint/2010/main" val="393354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2146" y="568742"/>
            <a:ext cx="3005951" cy="769441"/>
          </a:xfrm>
          <a:prstGeom prst="rect">
            <a:avLst/>
          </a:prstGeom>
        </p:spPr>
        <p:txBody>
          <a:bodyPr wrap="none">
            <a:spAutoFit/>
          </a:bodyPr>
          <a:lstStyle/>
          <a:p>
            <a:r>
              <a:rPr lang="zh-TW" altLang="en-US" sz="4400" dirty="0">
                <a:solidFill>
                  <a:schemeClr val="accent3"/>
                </a:solidFill>
                <a:latin typeface="華康新綜藝體" pitchFamily="81" charset="-120"/>
                <a:ea typeface="華康新綜藝體" pitchFamily="81" charset="-120"/>
              </a:rPr>
              <a:t>電是</a:t>
            </a:r>
            <a:r>
              <a:rPr lang="zh-TW" altLang="en-US" sz="4400" dirty="0" smtClean="0">
                <a:solidFill>
                  <a:schemeClr val="accent3"/>
                </a:solidFill>
                <a:latin typeface="華康新綜藝體" pitchFamily="81" charset="-120"/>
                <a:ea typeface="華康新綜藝體" pitchFamily="81" charset="-120"/>
              </a:rPr>
              <a:t>什麼？</a:t>
            </a:r>
            <a:endParaRPr lang="zh-TW" altLang="en-US" sz="4400" dirty="0">
              <a:solidFill>
                <a:schemeClr val="accent3"/>
              </a:solidFill>
              <a:latin typeface="華康新綜藝體" pitchFamily="81" charset="-120"/>
              <a:ea typeface="華康新綜藝體" pitchFamily="81" charset="-120"/>
            </a:endParaRPr>
          </a:p>
        </p:txBody>
      </p:sp>
      <p:sp>
        <p:nvSpPr>
          <p:cNvPr id="8" name="矩形 7"/>
          <p:cNvSpPr/>
          <p:nvPr/>
        </p:nvSpPr>
        <p:spPr>
          <a:xfrm>
            <a:off x="738467" y="1495763"/>
            <a:ext cx="6983133" cy="1323439"/>
          </a:xfrm>
          <a:prstGeom prst="rect">
            <a:avLst/>
          </a:prstGeom>
        </p:spPr>
        <p:txBody>
          <a:bodyPr wrap="square">
            <a:spAutoFit/>
          </a:bodyPr>
          <a:lstStyle/>
          <a:p>
            <a:pPr>
              <a:lnSpc>
                <a:spcPts val="2400"/>
              </a:lnSpc>
            </a:pPr>
            <a:r>
              <a:rPr lang="zh-TW" altLang="en-US" sz="1600" dirty="0">
                <a:latin typeface="GenSenRounded JP R" pitchFamily="34" charset="-128"/>
                <a:ea typeface="GenSenRounded JP R" pitchFamily="34" charset="-128"/>
              </a:rPr>
              <a:t>電是一種自然存在的能量形式，通過電子在導體中的流動來傳遞能量</a:t>
            </a:r>
            <a:r>
              <a:rPr lang="zh-TW" altLang="en-US" sz="1600" dirty="0" smtClean="0">
                <a:latin typeface="GenSenRounded JP R" pitchFamily="34" charset="-128"/>
                <a:ea typeface="GenSenRounded JP R" pitchFamily="34" charset="-128"/>
              </a:rPr>
              <a:t>。 </a:t>
            </a:r>
            <a:endParaRPr lang="en-US" altLang="zh-TW" sz="1600" dirty="0" smtClean="0">
              <a:latin typeface="GenSenRounded JP R" pitchFamily="34" charset="-128"/>
              <a:ea typeface="GenSenRounded JP R" pitchFamily="34" charset="-128"/>
            </a:endParaRPr>
          </a:p>
          <a:p>
            <a:pPr>
              <a:lnSpc>
                <a:spcPts val="2400"/>
              </a:lnSpc>
            </a:pPr>
            <a:r>
              <a:rPr lang="zh-TW" altLang="en-US" sz="1600" dirty="0" smtClean="0">
                <a:latin typeface="GenSenRounded JP R" pitchFamily="34" charset="-128"/>
                <a:ea typeface="GenSenRounded JP R" pitchFamily="34" charset="-128"/>
              </a:rPr>
              <a:t>簡單</a:t>
            </a:r>
            <a:r>
              <a:rPr lang="zh-TW" altLang="en-US" sz="1600" dirty="0">
                <a:latin typeface="GenSenRounded JP R" pitchFamily="34" charset="-128"/>
                <a:ea typeface="GenSenRounded JP R" pitchFamily="34" charset="-128"/>
              </a:rPr>
              <a:t>來說，電是帶有電荷的粒子（通常是電子）在電路中流動所產生的現象</a:t>
            </a:r>
            <a:r>
              <a:rPr lang="zh-TW" altLang="en-US" sz="1600" dirty="0" smtClean="0">
                <a:latin typeface="GenSenRounded JP R" pitchFamily="34" charset="-128"/>
                <a:ea typeface="GenSenRounded JP R" pitchFamily="34" charset="-128"/>
              </a:rPr>
              <a:t>。電流</a:t>
            </a:r>
            <a:r>
              <a:rPr lang="zh-TW" altLang="en-US" sz="1600" dirty="0">
                <a:latin typeface="GenSenRounded JP R" pitchFamily="34" charset="-128"/>
                <a:ea typeface="GenSenRounded JP R" pitchFamily="34" charset="-128"/>
              </a:rPr>
              <a:t>可以轉換為多種形式的能量，例如光、熱或動能，使我們能夠使用燈泡、電熱水器、電動機等設備。</a:t>
            </a:r>
          </a:p>
        </p:txBody>
      </p:sp>
      <p:sp>
        <p:nvSpPr>
          <p:cNvPr id="4" name="矩形 3">
            <a:hlinkClick r:id="rId2"/>
          </p:cNvPr>
          <p:cNvSpPr/>
          <p:nvPr/>
        </p:nvSpPr>
        <p:spPr>
          <a:xfrm>
            <a:off x="4651988" y="4058702"/>
            <a:ext cx="3385863" cy="307777"/>
          </a:xfrm>
          <a:prstGeom prst="rect">
            <a:avLst/>
          </a:prstGeom>
        </p:spPr>
        <p:txBody>
          <a:bodyPr wrap="none">
            <a:spAutoFit/>
          </a:bodyPr>
          <a:lstStyle/>
          <a:p>
            <a:r>
              <a:rPr lang="zh-TW" altLang="en-US" dirty="0">
                <a:hlinkClick r:id="rId2"/>
              </a:rPr>
              <a:t>能量轉換</a:t>
            </a:r>
            <a:r>
              <a:rPr lang="en-US" altLang="zh-TW" dirty="0">
                <a:hlinkClick r:id="rId2"/>
              </a:rPr>
              <a:t>-NIMS</a:t>
            </a:r>
            <a:r>
              <a:rPr lang="zh-TW" altLang="en-US" dirty="0">
                <a:hlinkClick r:id="rId2"/>
              </a:rPr>
              <a:t>日本物質、材料研究機構</a:t>
            </a:r>
            <a:endParaRPr lang="zh-TW" altLang="en-US" dirty="0"/>
          </a:p>
        </p:txBody>
      </p:sp>
    </p:spTree>
    <p:extLst>
      <p:ext uri="{BB962C8B-B14F-4D97-AF65-F5344CB8AC3E}">
        <p14:creationId xmlns:p14="http://schemas.microsoft.com/office/powerpoint/2010/main" val="38760184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pple\Downloads\undraw_electricity_k2ft.png"/>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l="12340" t="9960" r="11724" b="10288"/>
          <a:stretch/>
        </p:blipFill>
        <p:spPr bwMode="auto">
          <a:xfrm>
            <a:off x="6583680" y="2877026"/>
            <a:ext cx="2204720" cy="199977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622146" y="568742"/>
            <a:ext cx="4698722" cy="769441"/>
          </a:xfrm>
          <a:prstGeom prst="rect">
            <a:avLst/>
          </a:prstGeom>
        </p:spPr>
        <p:txBody>
          <a:bodyPr wrap="none">
            <a:spAutoFit/>
          </a:bodyPr>
          <a:lstStyle/>
          <a:p>
            <a:r>
              <a:rPr lang="zh-TW" altLang="en-US" sz="4400" dirty="0">
                <a:solidFill>
                  <a:schemeClr val="accent3"/>
                </a:solidFill>
                <a:latin typeface="華康新綜藝體" pitchFamily="81" charset="-120"/>
                <a:ea typeface="華康新綜藝體" pitchFamily="81" charset="-120"/>
              </a:rPr>
              <a:t>什麼是用電</a:t>
            </a:r>
            <a:r>
              <a:rPr lang="zh-TW" altLang="en-US" sz="4400" dirty="0" smtClean="0">
                <a:solidFill>
                  <a:schemeClr val="accent3"/>
                </a:solidFill>
                <a:latin typeface="華康新綜藝體" pitchFamily="81" charset="-120"/>
                <a:ea typeface="華康新綜藝體" pitchFamily="81" charset="-120"/>
              </a:rPr>
              <a:t>行為？</a:t>
            </a:r>
            <a:endParaRPr lang="zh-TW" altLang="en-US" sz="4400" dirty="0">
              <a:solidFill>
                <a:schemeClr val="accent3"/>
              </a:solidFill>
              <a:latin typeface="華康新綜藝體" pitchFamily="81" charset="-120"/>
              <a:ea typeface="華康新綜藝體" pitchFamily="81" charset="-120"/>
            </a:endParaRPr>
          </a:p>
        </p:txBody>
      </p:sp>
      <p:sp>
        <p:nvSpPr>
          <p:cNvPr id="9" name="矩形 8"/>
          <p:cNvSpPr/>
          <p:nvPr/>
        </p:nvSpPr>
        <p:spPr>
          <a:xfrm>
            <a:off x="738466" y="1495763"/>
            <a:ext cx="6228000" cy="3093154"/>
          </a:xfrm>
          <a:prstGeom prst="rect">
            <a:avLst/>
          </a:prstGeom>
        </p:spPr>
        <p:txBody>
          <a:bodyPr wrap="square">
            <a:spAutoFit/>
          </a:bodyPr>
          <a:lstStyle/>
          <a:p>
            <a:pPr>
              <a:lnSpc>
                <a:spcPts val="2400"/>
              </a:lnSpc>
            </a:pPr>
            <a:r>
              <a:rPr lang="zh-TW" altLang="en-US" sz="1600" dirty="0">
                <a:latin typeface="GenSenRounded JP R" pitchFamily="34" charset="-128"/>
                <a:ea typeface="GenSenRounded JP R" pitchFamily="34" charset="-128"/>
              </a:rPr>
              <a:t>用電行為是指人們在日常生活中使用電能的方式和</a:t>
            </a:r>
            <a:r>
              <a:rPr lang="zh-TW" altLang="en-US" sz="1600" dirty="0" smtClean="0">
                <a:latin typeface="GenSenRounded JP R" pitchFamily="34" charset="-128"/>
                <a:ea typeface="GenSenRounded JP R" pitchFamily="34" charset="-128"/>
              </a:rPr>
              <a:t>習慣</a:t>
            </a:r>
            <a:r>
              <a:rPr lang="zh-TW" altLang="en-US" sz="1600" dirty="0">
                <a:latin typeface="GenSenRounded JP R" pitchFamily="34" charset="-128"/>
                <a:ea typeface="GenSenRounded JP R" pitchFamily="34" charset="-128"/>
              </a:rPr>
              <a:t>，</a:t>
            </a:r>
            <a:r>
              <a:rPr lang="zh-TW" altLang="en-US" sz="1600" dirty="0" smtClean="0">
                <a:latin typeface="GenSenRounded JP R" pitchFamily="34" charset="-128"/>
                <a:ea typeface="GenSenRounded JP R" pitchFamily="34" charset="-128"/>
              </a:rPr>
              <a:t>包括</a:t>
            </a:r>
            <a:r>
              <a:rPr lang="zh-TW" altLang="en-US" sz="1600" dirty="0">
                <a:latin typeface="GenSenRounded JP R" pitchFamily="34" charset="-128"/>
                <a:ea typeface="GenSenRounded JP R" pitchFamily="34" charset="-128"/>
              </a:rPr>
              <a:t>各種電器的使用時間、頻率以及每種電器所消耗的電量</a:t>
            </a:r>
            <a:r>
              <a:rPr lang="zh-TW" altLang="en-US" sz="1600" dirty="0" smtClean="0">
                <a:latin typeface="GenSenRounded JP R" pitchFamily="34" charset="-128"/>
                <a:ea typeface="GenSenRounded JP R" pitchFamily="34" charset="-128"/>
              </a:rPr>
              <a:t>。</a:t>
            </a:r>
            <a:endParaRPr lang="en-US" altLang="zh-TW" sz="1600" dirty="0" smtClean="0">
              <a:latin typeface="GenSenRounded JP R" pitchFamily="34" charset="-128"/>
              <a:ea typeface="GenSenRounded JP R" pitchFamily="34" charset="-128"/>
            </a:endParaRPr>
          </a:p>
          <a:p>
            <a:r>
              <a:rPr lang="zh-TW" altLang="en-US" sz="500" dirty="0" smtClean="0">
                <a:latin typeface="GenSenRounded JP R" pitchFamily="34" charset="-128"/>
                <a:ea typeface="GenSenRounded JP R" pitchFamily="34" charset="-128"/>
              </a:rPr>
              <a:t>   </a:t>
            </a:r>
            <a:endParaRPr lang="zh-TW" altLang="en-US" sz="500" dirty="0">
              <a:latin typeface="GenSenRounded JP R" pitchFamily="34" charset="-128"/>
              <a:ea typeface="GenSenRounded JP R" pitchFamily="34" charset="-128"/>
            </a:endParaRPr>
          </a:p>
          <a:p>
            <a:pPr>
              <a:lnSpc>
                <a:spcPts val="2400"/>
              </a:lnSpc>
            </a:pPr>
            <a:r>
              <a:rPr lang="zh-TW" altLang="en-US" sz="1600" dirty="0">
                <a:latin typeface="GenSenRounded JP R" pitchFamily="34" charset="-128"/>
                <a:ea typeface="GenSenRounded JP R" pitchFamily="34" charset="-128"/>
              </a:rPr>
              <a:t>無論是家庭用電還是工業用電，我們的行為都會影響到整體的用電需求，</a:t>
            </a:r>
            <a:r>
              <a:rPr lang="zh-TW" altLang="en-US" sz="1600" dirty="0" smtClean="0">
                <a:latin typeface="GenSenRounded JP R" pitchFamily="34" charset="-128"/>
                <a:ea typeface="GenSenRounded JP R" pitchFamily="34" charset="-128"/>
              </a:rPr>
              <a:t>例如何時</a:t>
            </a:r>
            <a:r>
              <a:rPr lang="zh-TW" altLang="en-US" sz="1600" dirty="0">
                <a:latin typeface="GenSenRounded JP R" pitchFamily="34" charset="-128"/>
                <a:ea typeface="GenSenRounded JP R" pitchFamily="34" charset="-128"/>
              </a:rPr>
              <a:t>開啟燈光、使用空調、啟動家電</a:t>
            </a:r>
            <a:r>
              <a:rPr lang="zh-TW" altLang="en-US" sz="1600" dirty="0" smtClean="0">
                <a:latin typeface="GenSenRounded JP R" pitchFamily="34" charset="-128"/>
                <a:ea typeface="GenSenRounded JP R" pitchFamily="34" charset="-128"/>
              </a:rPr>
              <a:t>等</a:t>
            </a:r>
            <a:r>
              <a:rPr lang="zh-TW" altLang="en-US" sz="1600" dirty="0">
                <a:latin typeface="GenSenRounded JP R" pitchFamily="34" charset="-128"/>
                <a:ea typeface="GenSenRounded JP R" pitchFamily="34" charset="-128"/>
              </a:rPr>
              <a:t>，</a:t>
            </a:r>
            <a:r>
              <a:rPr lang="zh-TW" altLang="en-US" sz="1600" dirty="0" smtClean="0">
                <a:latin typeface="GenSenRounded JP R" pitchFamily="34" charset="-128"/>
                <a:ea typeface="GenSenRounded JP R" pitchFamily="34" charset="-128"/>
              </a:rPr>
              <a:t>這些</a:t>
            </a:r>
            <a:r>
              <a:rPr lang="zh-TW" altLang="en-US" sz="1600" dirty="0">
                <a:latin typeface="GenSenRounded JP R" pitchFamily="34" charset="-128"/>
                <a:ea typeface="GenSenRounded JP R" pitchFamily="34" charset="-128"/>
              </a:rPr>
              <a:t>行為不僅影響我們的電費開支，也對能源消耗和環境產生影響</a:t>
            </a:r>
            <a:r>
              <a:rPr lang="zh-TW" altLang="en-US" sz="1600" dirty="0" smtClean="0">
                <a:latin typeface="GenSenRounded JP R" pitchFamily="34" charset="-128"/>
                <a:ea typeface="GenSenRounded JP R" pitchFamily="34" charset="-128"/>
              </a:rPr>
              <a:t>。</a:t>
            </a:r>
            <a:endParaRPr lang="en-US" altLang="zh-TW" sz="1600" dirty="0" smtClean="0">
              <a:latin typeface="GenSenRounded JP R" pitchFamily="34" charset="-128"/>
              <a:ea typeface="GenSenRounded JP R" pitchFamily="34" charset="-128"/>
            </a:endParaRPr>
          </a:p>
          <a:p>
            <a:r>
              <a:rPr lang="zh-TW" altLang="en-US" sz="500" dirty="0" smtClean="0">
                <a:latin typeface="GenSenRounded JP R" pitchFamily="34" charset="-128"/>
                <a:ea typeface="GenSenRounded JP R" pitchFamily="34" charset="-128"/>
              </a:rPr>
              <a:t>   </a:t>
            </a:r>
            <a:endParaRPr lang="zh-TW" altLang="en-US" sz="500" dirty="0">
              <a:latin typeface="GenSenRounded JP R" pitchFamily="34" charset="-128"/>
              <a:ea typeface="GenSenRounded JP R" pitchFamily="34" charset="-128"/>
            </a:endParaRPr>
          </a:p>
          <a:p>
            <a:pPr>
              <a:lnSpc>
                <a:spcPts val="2400"/>
              </a:lnSpc>
            </a:pPr>
            <a:r>
              <a:rPr lang="zh-TW" altLang="en-US" sz="1600" dirty="0">
                <a:latin typeface="GenSenRounded JP R" pitchFamily="34" charset="-128"/>
                <a:ea typeface="GenSenRounded JP R" pitchFamily="34" charset="-128"/>
              </a:rPr>
              <a:t>透過分析用電行為，我們可以更好地</a:t>
            </a:r>
            <a:r>
              <a:rPr lang="zh-TW" altLang="en-US" sz="1600" dirty="0" smtClean="0">
                <a:latin typeface="GenSenRounded JP R" pitchFamily="34" charset="-128"/>
                <a:ea typeface="GenSenRounded JP R" pitchFamily="34" charset="-128"/>
              </a:rPr>
              <a:t>了解能源的使用</a:t>
            </a:r>
            <a:r>
              <a:rPr lang="zh-TW" altLang="en-US" sz="1600" dirty="0">
                <a:latin typeface="GenSenRounded JP R" pitchFamily="34" charset="-128"/>
                <a:ea typeface="GenSenRounded JP R" pitchFamily="34" charset="-128"/>
              </a:rPr>
              <a:t>情況，並找出可以節省能源的地方</a:t>
            </a:r>
            <a:r>
              <a:rPr lang="zh-TW" altLang="en-US" sz="1600" dirty="0" smtClean="0">
                <a:latin typeface="GenSenRounded JP R" pitchFamily="34" charset="-128"/>
                <a:ea typeface="GenSenRounded JP R" pitchFamily="34" charset="-128"/>
              </a:rPr>
              <a:t>。</a:t>
            </a:r>
            <a:endParaRPr lang="en-US" altLang="zh-TW" sz="1600" dirty="0" smtClean="0">
              <a:latin typeface="GenSenRounded JP R" pitchFamily="34" charset="-128"/>
              <a:ea typeface="GenSenRounded JP R" pitchFamily="34" charset="-128"/>
            </a:endParaRPr>
          </a:p>
          <a:p>
            <a:r>
              <a:rPr lang="zh-TW" altLang="en-US" sz="500" dirty="0" smtClean="0">
                <a:latin typeface="GenSenRounded JP R" pitchFamily="34" charset="-128"/>
                <a:ea typeface="GenSenRounded JP R" pitchFamily="34" charset="-128"/>
              </a:rPr>
              <a:t>   </a:t>
            </a:r>
          </a:p>
          <a:p>
            <a:pPr>
              <a:lnSpc>
                <a:spcPts val="2400"/>
              </a:lnSpc>
            </a:pPr>
            <a:r>
              <a:rPr lang="zh-TW" altLang="en-US" sz="1600" dirty="0" smtClean="0">
                <a:latin typeface="GenSenRounded JP R" pitchFamily="34" charset="-128"/>
                <a:ea typeface="GenSenRounded JP R" pitchFamily="34" charset="-128"/>
              </a:rPr>
              <a:t>隨著人工智慧技術的發展，</a:t>
            </a:r>
            <a:r>
              <a:rPr lang="en-US" altLang="zh-TW" sz="1600" dirty="0" smtClean="0">
                <a:latin typeface="GenSenRounded JP R" pitchFamily="34" charset="-128"/>
                <a:ea typeface="GenSenRounded JP R" pitchFamily="34" charset="-128"/>
              </a:rPr>
              <a:t>AI</a:t>
            </a:r>
            <a:r>
              <a:rPr lang="zh-TW" altLang="en-US" sz="1600" dirty="0" smtClean="0">
                <a:latin typeface="GenSenRounded JP R" pitchFamily="34" charset="-128"/>
                <a:ea typeface="GenSenRounded JP R" pitchFamily="34" charset="-128"/>
              </a:rPr>
              <a:t>應用於用電行為的檢測和優化，可以協助我們更加精準地管理電力消耗，達到節能減碳的效果。</a:t>
            </a:r>
            <a:endParaRPr lang="zh-TW" altLang="en-US" sz="1600" dirty="0">
              <a:latin typeface="GenSenRounded JP R" pitchFamily="34" charset="-128"/>
              <a:ea typeface="GenSenRounded JP R" pitchFamily="34" charset="-128"/>
            </a:endParaRPr>
          </a:p>
        </p:txBody>
      </p:sp>
    </p:spTree>
    <p:extLst>
      <p:ext uri="{BB962C8B-B14F-4D97-AF65-F5344CB8AC3E}">
        <p14:creationId xmlns:p14="http://schemas.microsoft.com/office/powerpoint/2010/main" val="11978212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2146" y="568742"/>
            <a:ext cx="4134465" cy="769441"/>
          </a:xfrm>
          <a:prstGeom prst="rect">
            <a:avLst/>
          </a:prstGeom>
        </p:spPr>
        <p:txBody>
          <a:bodyPr wrap="none">
            <a:spAutoFit/>
          </a:bodyPr>
          <a:lstStyle/>
          <a:p>
            <a:r>
              <a:rPr lang="zh-TW" altLang="en-US" sz="4400" dirty="0">
                <a:solidFill>
                  <a:schemeClr val="accent3"/>
                </a:solidFill>
                <a:latin typeface="華康新綜藝體" pitchFamily="81" charset="-120"/>
                <a:ea typeface="華康新綜藝體" pitchFamily="81" charset="-120"/>
              </a:rPr>
              <a:t>如何檢測用</a:t>
            </a:r>
            <a:r>
              <a:rPr lang="zh-TW" altLang="en-US" sz="4400" dirty="0" smtClean="0">
                <a:solidFill>
                  <a:schemeClr val="accent3"/>
                </a:solidFill>
                <a:latin typeface="華康新綜藝體" pitchFamily="81" charset="-120"/>
                <a:ea typeface="華康新綜藝體" pitchFamily="81" charset="-120"/>
              </a:rPr>
              <a:t>電？</a:t>
            </a:r>
            <a:endParaRPr lang="zh-TW" altLang="en-US" sz="4400" dirty="0">
              <a:solidFill>
                <a:schemeClr val="accent3"/>
              </a:solidFill>
              <a:latin typeface="華康新綜藝體" pitchFamily="81" charset="-120"/>
              <a:ea typeface="華康新綜藝體" pitchFamily="81" charset="-120"/>
            </a:endParaRPr>
          </a:p>
        </p:txBody>
      </p:sp>
      <p:sp>
        <p:nvSpPr>
          <p:cNvPr id="8" name="矩形 7"/>
          <p:cNvSpPr/>
          <p:nvPr/>
        </p:nvSpPr>
        <p:spPr>
          <a:xfrm>
            <a:off x="910967" y="3832563"/>
            <a:ext cx="7322066" cy="400110"/>
          </a:xfrm>
          <a:prstGeom prst="rect">
            <a:avLst/>
          </a:prstGeom>
        </p:spPr>
        <p:txBody>
          <a:bodyPr wrap="square">
            <a:spAutoFit/>
          </a:bodyPr>
          <a:lstStyle/>
          <a:p>
            <a:pPr>
              <a:lnSpc>
                <a:spcPts val="2400"/>
              </a:lnSpc>
            </a:pPr>
            <a:r>
              <a:rPr lang="zh-TW" altLang="en-US" sz="2000" dirty="0">
                <a:latin typeface="GenSenRounded JP R" pitchFamily="34" charset="-128"/>
                <a:ea typeface="GenSenRounded JP R" pitchFamily="34" charset="-128"/>
              </a:rPr>
              <a:t>透過電錶量</a:t>
            </a:r>
            <a:r>
              <a:rPr lang="zh-TW" altLang="en-US" sz="2000" dirty="0" smtClean="0">
                <a:latin typeface="GenSenRounded JP R" pitchFamily="34" charset="-128"/>
                <a:ea typeface="GenSenRounded JP R" pitchFamily="34" charset="-128"/>
              </a:rPr>
              <a:t>測，</a:t>
            </a:r>
            <a:r>
              <a:rPr lang="zh-TW" altLang="en-US" sz="2000" dirty="0">
                <a:latin typeface="GenSenRounded JP R" pitchFamily="34" charset="-128"/>
                <a:ea typeface="GenSenRounded JP R" pitchFamily="34" charset="-128"/>
              </a:rPr>
              <a:t>不斷將數值抄到表格上，就完成了用電的</a:t>
            </a:r>
            <a:r>
              <a:rPr lang="zh-TW" altLang="en-US" sz="2000" dirty="0" smtClean="0">
                <a:latin typeface="GenSenRounded JP R" pitchFamily="34" charset="-128"/>
                <a:ea typeface="GenSenRounded JP R" pitchFamily="34" charset="-128"/>
              </a:rPr>
              <a:t>檢測！</a:t>
            </a:r>
            <a:endParaRPr lang="en-US" altLang="zh-TW" sz="2000" dirty="0">
              <a:latin typeface="GenSenRounded JP R" pitchFamily="34" charset="-128"/>
              <a:ea typeface="GenSenRounded JP R" pitchFamily="34" charset="-128"/>
            </a:endParaRPr>
          </a:p>
        </p:txBody>
      </p:sp>
      <p:pic>
        <p:nvPicPr>
          <p:cNvPr id="9" name="Picture 2" descr="テスターのイラスト（回路計） | かわいいフリー素材集 いらすとや">
            <a:extLst>
              <a:ext uri="{FF2B5EF4-FFF2-40B4-BE49-F238E27FC236}">
                <a16:creationId xmlns="" xmlns:a16="http://schemas.microsoft.com/office/drawing/2014/main" id="{B630EB70-DBB2-4709-BEB3-3CEF8B3E7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5138" y="1810632"/>
            <a:ext cx="1733723" cy="17337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いろいろな矢印のイラスト | かわいいフリー素材集 いらすとや">
            <a:extLst>
              <a:ext uri="{FF2B5EF4-FFF2-40B4-BE49-F238E27FC236}">
                <a16:creationId xmlns="" xmlns:a16="http://schemas.microsoft.com/office/drawing/2014/main" id="{8349E383-3B3C-4B05-8896-FBB7C61CE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444267" y="2437517"/>
            <a:ext cx="964524" cy="3873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いろいろな矢印のイラスト | かわいいフリー素材集 いらすとや">
            <a:extLst>
              <a:ext uri="{FF2B5EF4-FFF2-40B4-BE49-F238E27FC236}">
                <a16:creationId xmlns="" xmlns:a16="http://schemas.microsoft.com/office/drawing/2014/main" id="{1E55CB58-C886-497E-BE01-AF63E7FC0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693061" y="2437518"/>
            <a:ext cx="964524" cy="3873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2200" b="15687"/>
          <a:stretch/>
        </p:blipFill>
        <p:spPr bwMode="auto">
          <a:xfrm>
            <a:off x="6510759" y="1726958"/>
            <a:ext cx="1918747" cy="165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6" descr="扇風機のイラスト | かわいいフリー素材集 いらすとや">
            <a:extLst>
              <a:ext uri="{FF2B5EF4-FFF2-40B4-BE49-F238E27FC236}">
                <a16:creationId xmlns="" xmlns:a16="http://schemas.microsoft.com/office/drawing/2014/main" id="{CB5D22DF-F0E0-4231-8DF4-7BC620ABB3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898" y="1936938"/>
            <a:ext cx="1388515" cy="1388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1445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22146" y="568742"/>
            <a:ext cx="5262979" cy="769441"/>
          </a:xfrm>
          <a:prstGeom prst="rect">
            <a:avLst/>
          </a:prstGeom>
        </p:spPr>
        <p:txBody>
          <a:bodyPr wrap="none">
            <a:spAutoFit/>
          </a:bodyPr>
          <a:lstStyle/>
          <a:p>
            <a:r>
              <a:rPr lang="zh-TW" altLang="en-US" sz="4400" dirty="0">
                <a:solidFill>
                  <a:schemeClr val="accent3"/>
                </a:solidFill>
                <a:latin typeface="華康新綜藝體" pitchFamily="81" charset="-120"/>
                <a:ea typeface="華康新綜藝體" pitchFamily="81" charset="-120"/>
              </a:rPr>
              <a:t>好麻煩，能自動</a:t>
            </a:r>
            <a:r>
              <a:rPr lang="zh-TW" altLang="en-US" sz="4400" dirty="0" smtClean="0">
                <a:solidFill>
                  <a:schemeClr val="accent3"/>
                </a:solidFill>
                <a:latin typeface="華康新綜藝體" pitchFamily="81" charset="-120"/>
                <a:ea typeface="華康新綜藝體" pitchFamily="81" charset="-120"/>
              </a:rPr>
              <a:t>嗎？</a:t>
            </a:r>
            <a:endParaRPr lang="zh-TW" altLang="en-US" sz="4400" dirty="0">
              <a:solidFill>
                <a:schemeClr val="accent3"/>
              </a:solidFill>
              <a:latin typeface="華康新綜藝體" pitchFamily="81" charset="-120"/>
              <a:ea typeface="華康新綜藝體" pitchFamily="81" charset="-120"/>
            </a:endParaRPr>
          </a:p>
        </p:txBody>
      </p:sp>
      <p:sp>
        <p:nvSpPr>
          <p:cNvPr id="9" name="矩形 8"/>
          <p:cNvSpPr/>
          <p:nvPr/>
        </p:nvSpPr>
        <p:spPr>
          <a:xfrm>
            <a:off x="3985165" y="1912453"/>
            <a:ext cx="4854614" cy="2246769"/>
          </a:xfrm>
          <a:prstGeom prst="rect">
            <a:avLst/>
          </a:prstGeom>
        </p:spPr>
        <p:txBody>
          <a:bodyPr wrap="square">
            <a:spAutoFit/>
          </a:bodyPr>
          <a:lstStyle/>
          <a:p>
            <a:pPr>
              <a:lnSpc>
                <a:spcPts val="2400"/>
              </a:lnSpc>
            </a:pPr>
            <a:r>
              <a:rPr lang="zh-TW" altLang="en-US" sz="1600" dirty="0" smtClean="0">
                <a:latin typeface="GenSenRounded JP R" pitchFamily="34" charset="-128"/>
                <a:ea typeface="GenSenRounded JP R" pitchFamily="34" charset="-128"/>
              </a:rPr>
              <a:t>顯然</a:t>
            </a:r>
            <a:r>
              <a:rPr lang="zh-TW" altLang="en-US" sz="1600" dirty="0">
                <a:latin typeface="GenSenRounded JP R" pitchFamily="34" charset="-128"/>
                <a:ea typeface="GenSenRounded JP R" pitchFamily="34" charset="-128"/>
              </a:rPr>
              <a:t>一直紀錄一台機器電的波動是一件</a:t>
            </a:r>
            <a:r>
              <a:rPr lang="zh-TW" altLang="en-US" sz="1600" dirty="0" smtClean="0">
                <a:latin typeface="GenSenRounded JP R" pitchFamily="34" charset="-128"/>
                <a:ea typeface="GenSenRounded JP R" pitchFamily="34" charset="-128"/>
              </a:rPr>
              <a:t>累人、枯燥的</a:t>
            </a:r>
            <a:r>
              <a:rPr lang="zh-TW" altLang="en-US" sz="1600" dirty="0">
                <a:latin typeface="GenSenRounded JP R" pitchFamily="34" charset="-128"/>
                <a:ea typeface="GenSenRounded JP R" pitchFamily="34" charset="-128"/>
              </a:rPr>
              <a:t>事情，因此發明一個機器讓電的跳動可以自動被記錄下來，這件事情就很重要</a:t>
            </a:r>
            <a:r>
              <a:rPr lang="en-US" altLang="zh-TW" sz="1600" dirty="0">
                <a:latin typeface="GenSenRounded JP R" pitchFamily="34" charset="-128"/>
                <a:ea typeface="GenSenRounded JP R" pitchFamily="34" charset="-128"/>
              </a:rPr>
              <a:t>!</a:t>
            </a:r>
          </a:p>
          <a:p>
            <a:pPr>
              <a:lnSpc>
                <a:spcPts val="2400"/>
              </a:lnSpc>
            </a:pPr>
            <a:endParaRPr lang="en-US" altLang="zh-TW" sz="1600" dirty="0">
              <a:latin typeface="GenSenRounded JP R" pitchFamily="34" charset="-128"/>
              <a:ea typeface="GenSenRounded JP R" pitchFamily="34" charset="-128"/>
            </a:endParaRPr>
          </a:p>
          <a:p>
            <a:pPr>
              <a:lnSpc>
                <a:spcPts val="2400"/>
              </a:lnSpc>
            </a:pPr>
            <a:r>
              <a:rPr lang="zh-TW" altLang="en-US" sz="1600" dirty="0">
                <a:latin typeface="GenSenRounded JP R" pitchFamily="34" charset="-128"/>
                <a:ea typeface="GenSenRounded JP R" pitchFamily="34" charset="-128"/>
              </a:rPr>
              <a:t>而通常我們需要寫程式，來下指令跟裝置說，什麼時候紀錄、紀錄的格式，將所有順序編輯好之後，就可以從無盡的紀錄工作中抽身了</a:t>
            </a:r>
            <a:r>
              <a:rPr lang="en-US" altLang="zh-TW" sz="1600" dirty="0">
                <a:latin typeface="GenSenRounded JP R" pitchFamily="34" charset="-128"/>
                <a:ea typeface="GenSenRounded JP R" pitchFamily="34" charset="-128"/>
              </a:rPr>
              <a:t>!</a:t>
            </a:r>
          </a:p>
        </p:txBody>
      </p:sp>
      <p:pic>
        <p:nvPicPr>
          <p:cNvPr id="10" name="Picture 2" descr="仕事を投げ出す人のイラスト（男性） | かわいいフリー素材集 いらすとや">
            <a:extLst>
              <a:ext uri="{FF2B5EF4-FFF2-40B4-BE49-F238E27FC236}">
                <a16:creationId xmlns="" xmlns:a16="http://schemas.microsoft.com/office/drawing/2014/main" id="{496A303B-9F93-47BF-9743-F686AFBC6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435" y="1704659"/>
            <a:ext cx="3624332" cy="2840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0119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22146" y="568742"/>
            <a:ext cx="3570208" cy="769441"/>
          </a:xfrm>
          <a:prstGeom prst="rect">
            <a:avLst/>
          </a:prstGeom>
        </p:spPr>
        <p:txBody>
          <a:bodyPr wrap="none">
            <a:spAutoFit/>
          </a:bodyPr>
          <a:lstStyle/>
          <a:p>
            <a:r>
              <a:rPr lang="zh-TW" altLang="en-US" sz="4400" dirty="0">
                <a:solidFill>
                  <a:schemeClr val="accent3"/>
                </a:solidFill>
                <a:latin typeface="華康新綜藝體" pitchFamily="81" charset="-120"/>
                <a:ea typeface="華康新綜藝體" pitchFamily="81" charset="-120"/>
              </a:rPr>
              <a:t>計算機與程式</a:t>
            </a:r>
          </a:p>
        </p:txBody>
      </p:sp>
      <p:sp>
        <p:nvSpPr>
          <p:cNvPr id="9" name="矩形 8"/>
          <p:cNvSpPr/>
          <p:nvPr/>
        </p:nvSpPr>
        <p:spPr>
          <a:xfrm>
            <a:off x="738468" y="1495763"/>
            <a:ext cx="6819800" cy="2554545"/>
          </a:xfrm>
          <a:prstGeom prst="rect">
            <a:avLst/>
          </a:prstGeom>
        </p:spPr>
        <p:txBody>
          <a:bodyPr wrap="square">
            <a:spAutoFit/>
          </a:bodyPr>
          <a:lstStyle/>
          <a:p>
            <a:pPr>
              <a:lnSpc>
                <a:spcPts val="2400"/>
              </a:lnSpc>
            </a:pPr>
            <a:r>
              <a:rPr lang="zh-TW" altLang="en-US" sz="1600" dirty="0">
                <a:latin typeface="GenSenRounded JP R" pitchFamily="34" charset="-128"/>
                <a:ea typeface="GenSenRounded JP R" pitchFamily="34" charset="-128"/>
              </a:rPr>
              <a:t>計算機被發明後，專門用於計算的工作，程式更像是工作編排的</a:t>
            </a:r>
            <a:r>
              <a:rPr lang="en-US" altLang="zh-TW" sz="1600" dirty="0">
                <a:latin typeface="GenSenRounded JP R" pitchFamily="34" charset="-128"/>
                <a:ea typeface="GenSenRounded JP R" pitchFamily="34" charset="-128"/>
              </a:rPr>
              <a:t>SOP</a:t>
            </a:r>
            <a:r>
              <a:rPr lang="zh-TW" altLang="en-US" sz="1600" dirty="0" smtClean="0">
                <a:latin typeface="GenSenRounded JP R" pitchFamily="34" charset="-128"/>
                <a:ea typeface="GenSenRounded JP R" pitchFamily="34" charset="-128"/>
              </a:rPr>
              <a:t>，</a:t>
            </a:r>
            <a:endParaRPr lang="en-US" altLang="zh-TW" sz="1600" dirty="0" smtClean="0">
              <a:latin typeface="GenSenRounded JP R" pitchFamily="34" charset="-128"/>
              <a:ea typeface="GenSenRounded JP R" pitchFamily="34" charset="-128"/>
            </a:endParaRPr>
          </a:p>
          <a:p>
            <a:pPr>
              <a:lnSpc>
                <a:spcPts val="2400"/>
              </a:lnSpc>
            </a:pPr>
            <a:r>
              <a:rPr lang="zh-TW" altLang="en-US" sz="1600" dirty="0" smtClean="0">
                <a:latin typeface="GenSenRounded JP R" pitchFamily="34" charset="-128"/>
                <a:ea typeface="GenSenRounded JP R" pitchFamily="34" charset="-128"/>
              </a:rPr>
              <a:t>透過</a:t>
            </a:r>
            <a:r>
              <a:rPr lang="en-US" altLang="zh-TW" sz="1600" dirty="0">
                <a:latin typeface="GenSenRounded JP R" pitchFamily="34" charset="-128"/>
                <a:ea typeface="GenSenRounded JP R" pitchFamily="34" charset="-128"/>
              </a:rPr>
              <a:t>C</a:t>
            </a:r>
            <a:r>
              <a:rPr lang="zh-TW" altLang="en-US" sz="1600" dirty="0">
                <a:latin typeface="GenSenRounded JP R" pitchFamily="34" charset="-128"/>
                <a:ea typeface="GenSenRounded JP R" pitchFamily="34" charset="-128"/>
              </a:rPr>
              <a:t>語言或是</a:t>
            </a:r>
            <a:r>
              <a:rPr lang="en-US" altLang="zh-TW" sz="1600" dirty="0">
                <a:latin typeface="GenSenRounded JP R" pitchFamily="34" charset="-128"/>
                <a:ea typeface="GenSenRounded JP R" pitchFamily="34" charset="-128"/>
              </a:rPr>
              <a:t>Python</a:t>
            </a:r>
            <a:r>
              <a:rPr lang="zh-TW" altLang="en-US" sz="1600" dirty="0">
                <a:latin typeface="GenSenRounded JP R" pitchFamily="34" charset="-128"/>
                <a:ea typeface="GenSenRounded JP R" pitchFamily="34" charset="-128"/>
              </a:rPr>
              <a:t>語言等程式語言，指定讓電腦去對數值做加減乘除以及數值搬運。</a:t>
            </a:r>
          </a:p>
          <a:p>
            <a:pPr>
              <a:lnSpc>
                <a:spcPts val="2400"/>
              </a:lnSpc>
            </a:pPr>
            <a:endParaRPr lang="zh-TW" altLang="en-US" sz="1600" dirty="0">
              <a:latin typeface="GenSenRounded JP R" pitchFamily="34" charset="-128"/>
              <a:ea typeface="GenSenRounded JP R" pitchFamily="34" charset="-128"/>
            </a:endParaRPr>
          </a:p>
          <a:p>
            <a:pPr>
              <a:lnSpc>
                <a:spcPts val="2400"/>
              </a:lnSpc>
            </a:pPr>
            <a:r>
              <a:rPr lang="zh-TW" altLang="en-US" sz="1600" dirty="0">
                <a:latin typeface="GenSenRounded JP R" pitchFamily="34" charset="-128"/>
                <a:ea typeface="GenSenRounded JP R" pitchFamily="34" charset="-128"/>
              </a:rPr>
              <a:t>因此寫程式並不像一般人以為那麼困難以及難以理解，只有不熟悉而已，真正難的是數學</a:t>
            </a:r>
            <a:r>
              <a:rPr lang="zh-TW" altLang="en-US" sz="1600" dirty="0" smtClean="0">
                <a:latin typeface="GenSenRounded JP R" pitchFamily="34" charset="-128"/>
                <a:ea typeface="GenSenRounded JP R" pitchFamily="34" charset="-128"/>
              </a:rPr>
              <a:t>。</a:t>
            </a:r>
            <a:endParaRPr lang="en-US" altLang="zh-TW" sz="1600" dirty="0" smtClean="0">
              <a:latin typeface="GenSenRounded JP R" pitchFamily="34" charset="-128"/>
              <a:ea typeface="GenSenRounded JP R" pitchFamily="34" charset="-128"/>
            </a:endParaRPr>
          </a:p>
          <a:p>
            <a:pPr>
              <a:lnSpc>
                <a:spcPts val="2400"/>
              </a:lnSpc>
            </a:pPr>
            <a:endParaRPr lang="zh-TW" altLang="en-US" sz="1600" dirty="0">
              <a:latin typeface="GenSenRounded JP R" pitchFamily="34" charset="-128"/>
              <a:ea typeface="GenSenRounded JP R" pitchFamily="34" charset="-128"/>
            </a:endParaRPr>
          </a:p>
          <a:p>
            <a:pPr>
              <a:lnSpc>
                <a:spcPts val="2400"/>
              </a:lnSpc>
            </a:pPr>
            <a:r>
              <a:rPr lang="en-US" altLang="zh-TW" sz="1600" dirty="0">
                <a:latin typeface="GenSenRounded JP R" pitchFamily="34" charset="-128"/>
                <a:ea typeface="GenSenRounded JP R" pitchFamily="34" charset="-128"/>
              </a:rPr>
              <a:t>(</a:t>
            </a:r>
            <a:r>
              <a:rPr lang="zh-TW" altLang="en-US" sz="1600" dirty="0">
                <a:latin typeface="GenSenRounded JP R" pitchFamily="34" charset="-128"/>
                <a:ea typeface="GenSenRounded JP R" pitchFamily="34" charset="-128"/>
              </a:rPr>
              <a:t>數學不會就是不會</a:t>
            </a:r>
            <a:r>
              <a:rPr lang="zh-TW" altLang="en-US" sz="1600" dirty="0" smtClean="0">
                <a:latin typeface="GenSenRounded JP R" pitchFamily="34" charset="-128"/>
                <a:ea typeface="GenSenRounded JP R" pitchFamily="34" charset="-128"/>
              </a:rPr>
              <a:t>🤣    </a:t>
            </a:r>
            <a:r>
              <a:rPr lang="en-US" altLang="zh-TW" sz="1600" dirty="0" smtClean="0">
                <a:latin typeface="GenSenRounded JP R" pitchFamily="34" charset="-128"/>
                <a:ea typeface="GenSenRounded JP R" pitchFamily="34" charset="-128"/>
              </a:rPr>
              <a:t>)</a:t>
            </a:r>
            <a:endParaRPr lang="zh-TW" altLang="en-US" sz="1600" dirty="0">
              <a:latin typeface="GenSenRounded JP R" pitchFamily="34" charset="-128"/>
              <a:ea typeface="GenSenRounded JP R" pitchFamily="34" charset="-128"/>
            </a:endParaRPr>
          </a:p>
        </p:txBody>
      </p:sp>
      <p:pic>
        <p:nvPicPr>
          <p:cNvPr id="10" name="Picture 2" descr="コンピューター | かわいいフリー素材集 いらすとや">
            <a:extLst>
              <a:ext uri="{FF2B5EF4-FFF2-40B4-BE49-F238E27FC236}">
                <a16:creationId xmlns="" xmlns:a16="http://schemas.microsoft.com/office/drawing/2014/main" id="{E721BFBE-4B7E-4A16-A543-FB9941225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318" y="3339296"/>
            <a:ext cx="1604962" cy="16049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コンピューターを使いこなす子供のイラスト（男の子） | かわいい ...">
            <a:extLst>
              <a:ext uri="{FF2B5EF4-FFF2-40B4-BE49-F238E27FC236}">
                <a16:creationId xmlns="" xmlns:a16="http://schemas.microsoft.com/office/drawing/2014/main" id="{B61C2BD6-4DBB-49E9-BC3F-2E10EFDAE5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9410" y="2778910"/>
            <a:ext cx="2364590" cy="2364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8425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2146" y="568742"/>
            <a:ext cx="4658648" cy="769441"/>
          </a:xfrm>
          <a:prstGeom prst="rect">
            <a:avLst/>
          </a:prstGeom>
        </p:spPr>
        <p:txBody>
          <a:bodyPr wrap="none">
            <a:spAutoFit/>
          </a:bodyPr>
          <a:lstStyle/>
          <a:p>
            <a:r>
              <a:rPr lang="en-US" altLang="zh-TW" sz="4400" dirty="0" err="1" smtClean="0">
                <a:solidFill>
                  <a:schemeClr val="accent3"/>
                </a:solidFill>
                <a:latin typeface="源泉圓體 B" pitchFamily="34" charset="-120"/>
                <a:ea typeface="源泉圓體 B" pitchFamily="34" charset="-120"/>
              </a:rPr>
              <a:t>Arduino</a:t>
            </a:r>
            <a:r>
              <a:rPr lang="zh-TW" altLang="en-US" sz="4400" dirty="0" smtClean="0">
                <a:solidFill>
                  <a:schemeClr val="accent3"/>
                </a:solidFill>
                <a:latin typeface="華康新綜藝體" pitchFamily="81" charset="-120"/>
                <a:ea typeface="華康新綜藝體" pitchFamily="81" charset="-120"/>
              </a:rPr>
              <a:t>是什麼？</a:t>
            </a:r>
            <a:endParaRPr lang="zh-TW" altLang="en-US" sz="4400" dirty="0">
              <a:solidFill>
                <a:schemeClr val="accent3"/>
              </a:solidFill>
              <a:latin typeface="華康新綜藝體" pitchFamily="81" charset="-120"/>
              <a:ea typeface="華康新綜藝體" pitchFamily="81" charset="-120"/>
            </a:endParaRPr>
          </a:p>
        </p:txBody>
      </p:sp>
      <p:sp>
        <p:nvSpPr>
          <p:cNvPr id="3" name="矩形 2"/>
          <p:cNvSpPr/>
          <p:nvPr/>
        </p:nvSpPr>
        <p:spPr>
          <a:xfrm>
            <a:off x="4227659" y="1881041"/>
            <a:ext cx="4250797" cy="2554545"/>
          </a:xfrm>
          <a:prstGeom prst="rect">
            <a:avLst/>
          </a:prstGeom>
        </p:spPr>
        <p:txBody>
          <a:bodyPr wrap="square">
            <a:spAutoFit/>
          </a:bodyPr>
          <a:lstStyle/>
          <a:p>
            <a:pPr>
              <a:lnSpc>
                <a:spcPts val="2400"/>
              </a:lnSpc>
            </a:pPr>
            <a:r>
              <a:rPr lang="en-US" altLang="zh-TW" sz="1600" dirty="0" err="1">
                <a:latin typeface="GenSenRounded JP R" pitchFamily="34" charset="-128"/>
                <a:ea typeface="GenSenRounded JP R" pitchFamily="34" charset="-128"/>
              </a:rPr>
              <a:t>Arduino</a:t>
            </a:r>
            <a:r>
              <a:rPr lang="zh-TW" altLang="en-US" sz="1600" dirty="0">
                <a:latin typeface="GenSenRounded JP R" pitchFamily="34" charset="-128"/>
                <a:ea typeface="GenSenRounded JP R" pitchFamily="34" charset="-128"/>
              </a:rPr>
              <a:t>是發明來讓初學者也</a:t>
            </a:r>
            <a:r>
              <a:rPr lang="zh-TW" altLang="en-US" sz="1600" dirty="0" smtClean="0">
                <a:latin typeface="GenSenRounded JP R" pitchFamily="34" charset="-128"/>
                <a:ea typeface="GenSenRounded JP R" pitchFamily="34" charset="-128"/>
              </a:rPr>
              <a:t>能夠輕易</a:t>
            </a:r>
            <a:r>
              <a:rPr lang="zh-TW" altLang="en-US" sz="1600" dirty="0">
                <a:latin typeface="GenSenRounded JP R" pitchFamily="34" charset="-128"/>
                <a:ea typeface="GenSenRounded JP R" pitchFamily="34" charset="-128"/>
              </a:rPr>
              <a:t>上手的單晶片</a:t>
            </a:r>
            <a:r>
              <a:rPr lang="zh-TW" altLang="en-US" sz="1600" dirty="0" smtClean="0">
                <a:latin typeface="GenSenRounded JP R" pitchFamily="34" charset="-128"/>
                <a:ea typeface="GenSenRounded JP R" pitchFamily="34" charset="-128"/>
              </a:rPr>
              <a:t>名稱！</a:t>
            </a:r>
            <a:endParaRPr lang="en-US" altLang="zh-TW" sz="1600" dirty="0">
              <a:latin typeface="GenSenRounded JP R" pitchFamily="34" charset="-128"/>
              <a:ea typeface="GenSenRounded JP R" pitchFamily="34" charset="-128"/>
            </a:endParaRPr>
          </a:p>
          <a:p>
            <a:pPr>
              <a:lnSpc>
                <a:spcPts val="2400"/>
              </a:lnSpc>
            </a:pPr>
            <a:r>
              <a:rPr lang="zh-TW" altLang="en-US" sz="1600" dirty="0">
                <a:latin typeface="GenSenRounded JP R" pitchFamily="34" charset="-128"/>
                <a:ea typeface="GenSenRounded JP R" pitchFamily="34" charset="-128"/>
              </a:rPr>
              <a:t>簡化了電子電路、程式語言，</a:t>
            </a:r>
            <a:r>
              <a:rPr lang="en-US" altLang="zh-TW" sz="1600" dirty="0">
                <a:latin typeface="GenSenRounded JP R" pitchFamily="34" charset="-128"/>
                <a:ea typeface="GenSenRounded JP R" pitchFamily="34" charset="-128"/>
              </a:rPr>
              <a:t>YouTube</a:t>
            </a:r>
            <a:r>
              <a:rPr lang="zh-TW" altLang="en-US" sz="1600" dirty="0">
                <a:latin typeface="GenSenRounded JP R" pitchFamily="34" charset="-128"/>
                <a:ea typeface="GenSenRounded JP R" pitchFamily="34" charset="-128"/>
              </a:rPr>
              <a:t>上也有很多創客</a:t>
            </a:r>
            <a:r>
              <a:rPr lang="en-US" altLang="zh-TW" sz="1600" dirty="0">
                <a:latin typeface="GenSenRounded JP R" pitchFamily="34" charset="-128"/>
                <a:ea typeface="GenSenRounded JP R" pitchFamily="34" charset="-128"/>
              </a:rPr>
              <a:t>(</a:t>
            </a:r>
            <a:r>
              <a:rPr lang="en-US" altLang="zh-TW" sz="1600" dirty="0" smtClean="0">
                <a:latin typeface="GenSenRounded JP R" pitchFamily="34" charset="-128"/>
                <a:ea typeface="GenSenRounded JP R" pitchFamily="34" charset="-128"/>
              </a:rPr>
              <a:t>Maker)</a:t>
            </a:r>
            <a:r>
              <a:rPr lang="zh-TW" altLang="en-US" sz="1600" dirty="0" smtClean="0">
                <a:latin typeface="GenSenRounded JP R" pitchFamily="34" charset="-128"/>
                <a:ea typeface="GenSenRounded JP R" pitchFamily="34" charset="-128"/>
              </a:rPr>
              <a:t>正在</a:t>
            </a:r>
            <a:r>
              <a:rPr lang="zh-TW" altLang="en-US" sz="1600" dirty="0">
                <a:latin typeface="GenSenRounded JP R" pitchFamily="34" charset="-128"/>
                <a:ea typeface="GenSenRounded JP R" pitchFamily="34" charset="-128"/>
              </a:rPr>
              <a:t>使用</a:t>
            </a:r>
            <a:r>
              <a:rPr lang="en-US" altLang="zh-TW" sz="1600" dirty="0" err="1">
                <a:latin typeface="GenSenRounded JP R" pitchFamily="34" charset="-128"/>
                <a:ea typeface="GenSenRounded JP R" pitchFamily="34" charset="-128"/>
              </a:rPr>
              <a:t>Arduino</a:t>
            </a:r>
            <a:r>
              <a:rPr lang="zh-TW" altLang="en-US" sz="1600" dirty="0">
                <a:latin typeface="GenSenRounded JP R" pitchFamily="34" charset="-128"/>
                <a:ea typeface="GenSenRounded JP R" pitchFamily="34" charset="-128"/>
              </a:rPr>
              <a:t>創作很多有趣的</a:t>
            </a:r>
            <a:r>
              <a:rPr lang="zh-TW" altLang="en-US" sz="1600" dirty="0" smtClean="0">
                <a:latin typeface="GenSenRounded JP R" pitchFamily="34" charset="-128"/>
                <a:ea typeface="GenSenRounded JP R" pitchFamily="34" charset="-128"/>
              </a:rPr>
              <a:t>作品</a:t>
            </a:r>
            <a:r>
              <a:rPr lang="zh-TW" altLang="en-US" sz="1600" dirty="0">
                <a:latin typeface="GenSenRounded JP R" pitchFamily="34" charset="-128"/>
                <a:ea typeface="GenSenRounded JP R" pitchFamily="34" charset="-128"/>
              </a:rPr>
              <a:t>。</a:t>
            </a:r>
          </a:p>
          <a:p>
            <a:pPr>
              <a:lnSpc>
                <a:spcPts val="2400"/>
              </a:lnSpc>
            </a:pPr>
            <a:endParaRPr lang="zh-TW" altLang="en-US" sz="1600" dirty="0">
              <a:latin typeface="GenSenRounded JP R" pitchFamily="34" charset="-128"/>
              <a:ea typeface="GenSenRounded JP R" pitchFamily="34" charset="-128"/>
            </a:endParaRPr>
          </a:p>
          <a:p>
            <a:pPr>
              <a:lnSpc>
                <a:spcPts val="2400"/>
              </a:lnSpc>
            </a:pPr>
            <a:r>
              <a:rPr lang="en-US" altLang="zh-TW" sz="1600" dirty="0" err="1">
                <a:latin typeface="GenSenRounded JP R" pitchFamily="34" charset="-128"/>
                <a:ea typeface="GenSenRounded JP R" pitchFamily="34" charset="-128"/>
              </a:rPr>
              <a:t>Arduino</a:t>
            </a:r>
            <a:r>
              <a:rPr lang="zh-TW" altLang="en-US" sz="1600" dirty="0">
                <a:latin typeface="GenSenRounded JP R" pitchFamily="34" charset="-128"/>
                <a:ea typeface="GenSenRounded JP R" pitchFamily="34" charset="-128"/>
              </a:rPr>
              <a:t>使用跟</a:t>
            </a:r>
            <a:r>
              <a:rPr lang="en-US" altLang="zh-TW" sz="1600" dirty="0">
                <a:latin typeface="GenSenRounded JP R" pitchFamily="34" charset="-128"/>
                <a:ea typeface="GenSenRounded JP R" pitchFamily="34" charset="-128"/>
              </a:rPr>
              <a:t>C++</a:t>
            </a:r>
            <a:r>
              <a:rPr lang="zh-TW" altLang="en-US" sz="1600" dirty="0">
                <a:latin typeface="GenSenRounded JP R" pitchFamily="34" charset="-128"/>
                <a:ea typeface="GenSenRounded JP R" pitchFamily="34" charset="-128"/>
              </a:rPr>
              <a:t>很類似的語言，之後另一</a:t>
            </a:r>
            <a:r>
              <a:rPr lang="zh-TW" altLang="en-US" sz="1600" dirty="0" smtClean="0">
                <a:latin typeface="GenSenRounded JP R" pitchFamily="34" charset="-128"/>
                <a:ea typeface="GenSenRounded JP R" pitchFamily="34" charset="-128"/>
              </a:rPr>
              <a:t>份教材會</a:t>
            </a:r>
            <a:r>
              <a:rPr lang="zh-TW" altLang="en-US" sz="1600" dirty="0">
                <a:latin typeface="GenSenRounded JP R" pitchFamily="34" charset="-128"/>
                <a:ea typeface="GenSenRounded JP R" pitchFamily="34" charset="-128"/>
              </a:rPr>
              <a:t>有詳細的範例，教各位如何操作</a:t>
            </a:r>
            <a:r>
              <a:rPr lang="zh-TW" altLang="en-US" sz="1600" dirty="0" smtClean="0">
                <a:latin typeface="GenSenRounded JP R" pitchFamily="34" charset="-128"/>
                <a:ea typeface="GenSenRounded JP R" pitchFamily="34" charset="-128"/>
              </a:rPr>
              <a:t>它</a:t>
            </a:r>
            <a:r>
              <a:rPr lang="zh-TW" altLang="en-US" sz="1600" dirty="0">
                <a:latin typeface="GenSenRounded JP R" pitchFamily="34" charset="-128"/>
                <a:ea typeface="GenSenRounded JP R" pitchFamily="34" charset="-128"/>
              </a:rPr>
              <a:t>！</a:t>
            </a:r>
            <a:endParaRPr lang="en-US" altLang="zh-TW" sz="1600" dirty="0">
              <a:latin typeface="GenSenRounded JP R" pitchFamily="34" charset="-128"/>
              <a:ea typeface="GenSenRounded JP R" pitchFamily="34" charset="-128"/>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406" y="1625034"/>
            <a:ext cx="2879999"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17580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2146" y="568742"/>
            <a:ext cx="3005951" cy="769441"/>
          </a:xfrm>
          <a:prstGeom prst="rect">
            <a:avLst/>
          </a:prstGeom>
        </p:spPr>
        <p:txBody>
          <a:bodyPr wrap="none">
            <a:spAutoFit/>
          </a:bodyPr>
          <a:lstStyle/>
          <a:p>
            <a:r>
              <a:rPr lang="zh-TW" altLang="en-US" sz="4400" dirty="0">
                <a:solidFill>
                  <a:schemeClr val="accent3"/>
                </a:solidFill>
                <a:latin typeface="華康新綜藝體" pitchFamily="81" charset="-120"/>
                <a:ea typeface="華康新綜藝體" pitchFamily="81" charset="-120"/>
              </a:rPr>
              <a:t>什麼</a:t>
            </a:r>
            <a:r>
              <a:rPr lang="zh-TW" altLang="en-US" sz="4400" dirty="0" smtClean="0">
                <a:solidFill>
                  <a:schemeClr val="accent3"/>
                </a:solidFill>
                <a:latin typeface="華康新綜藝體" pitchFamily="81" charset="-120"/>
                <a:ea typeface="華康新綜藝體" pitchFamily="81" charset="-120"/>
              </a:rPr>
              <a:t>是</a:t>
            </a:r>
            <a:r>
              <a:rPr lang="en-US" altLang="zh-TW" sz="4400" dirty="0" smtClean="0">
                <a:solidFill>
                  <a:schemeClr val="accent3"/>
                </a:solidFill>
                <a:latin typeface="華康新綜藝體" pitchFamily="81" charset="-120"/>
                <a:ea typeface="華康新綜藝體" pitchFamily="81" charset="-120"/>
              </a:rPr>
              <a:t>AI</a:t>
            </a:r>
            <a:r>
              <a:rPr lang="zh-TW" altLang="en-US" sz="4400" dirty="0" smtClean="0">
                <a:solidFill>
                  <a:schemeClr val="accent3"/>
                </a:solidFill>
                <a:latin typeface="華康新綜藝體" pitchFamily="81" charset="-120"/>
                <a:ea typeface="華康新綜藝體" pitchFamily="81" charset="-120"/>
              </a:rPr>
              <a:t>？</a:t>
            </a:r>
            <a:endParaRPr lang="zh-TW" altLang="en-US" sz="4400" dirty="0">
              <a:solidFill>
                <a:schemeClr val="accent3"/>
              </a:solidFill>
              <a:latin typeface="華康新綜藝體" pitchFamily="81" charset="-120"/>
              <a:ea typeface="華康新綜藝體" pitchFamily="81" charset="-120"/>
            </a:endParaRPr>
          </a:p>
        </p:txBody>
      </p:sp>
      <p:sp>
        <p:nvSpPr>
          <p:cNvPr id="3" name="矩形 2"/>
          <p:cNvSpPr/>
          <p:nvPr/>
        </p:nvSpPr>
        <p:spPr>
          <a:xfrm>
            <a:off x="738466" y="1495763"/>
            <a:ext cx="5688000" cy="2554545"/>
          </a:xfrm>
          <a:prstGeom prst="rect">
            <a:avLst/>
          </a:prstGeom>
        </p:spPr>
        <p:txBody>
          <a:bodyPr wrap="square">
            <a:spAutoFit/>
          </a:bodyPr>
          <a:lstStyle/>
          <a:p>
            <a:pPr>
              <a:lnSpc>
                <a:spcPts val="2400"/>
              </a:lnSpc>
            </a:pPr>
            <a:r>
              <a:rPr lang="en-US" altLang="zh-TW" sz="1600" dirty="0">
                <a:latin typeface="GenSenRounded JP R" pitchFamily="34" charset="-128"/>
                <a:ea typeface="GenSenRounded JP R" pitchFamily="34" charset="-128"/>
              </a:rPr>
              <a:t>AI</a:t>
            </a:r>
            <a:r>
              <a:rPr lang="zh-TW" altLang="en-US" sz="1600" dirty="0">
                <a:latin typeface="GenSenRounded JP R" pitchFamily="34" charset="-128"/>
                <a:ea typeface="GenSenRounded JP R" pitchFamily="34" charset="-128"/>
              </a:rPr>
              <a:t>其實沒有想像的那麼科幻，它實際上是一個演算法，透過大量的資料，自動計算這一大堆數據之間的規律，所以可以說是統計學的升級</a:t>
            </a:r>
            <a:r>
              <a:rPr lang="zh-TW" altLang="en-US" sz="1600" dirty="0" smtClean="0">
                <a:latin typeface="GenSenRounded JP R" pitchFamily="34" charset="-128"/>
                <a:ea typeface="GenSenRounded JP R" pitchFamily="34" charset="-128"/>
              </a:rPr>
              <a:t>版本！</a:t>
            </a:r>
            <a:endParaRPr lang="en-US" altLang="zh-TW" sz="1600" dirty="0" smtClean="0">
              <a:latin typeface="GenSenRounded JP R" pitchFamily="34" charset="-128"/>
              <a:ea typeface="GenSenRounded JP R" pitchFamily="34" charset="-128"/>
            </a:endParaRPr>
          </a:p>
          <a:p>
            <a:pPr>
              <a:lnSpc>
                <a:spcPts val="2400"/>
              </a:lnSpc>
            </a:pPr>
            <a:endParaRPr lang="en-US" altLang="zh-TW" sz="1600" dirty="0">
              <a:latin typeface="GenSenRounded JP R" pitchFamily="34" charset="-128"/>
              <a:ea typeface="GenSenRounded JP R" pitchFamily="34" charset="-128"/>
            </a:endParaRPr>
          </a:p>
          <a:p>
            <a:pPr>
              <a:lnSpc>
                <a:spcPts val="2400"/>
              </a:lnSpc>
            </a:pPr>
            <a:r>
              <a:rPr lang="zh-TW" altLang="en-US" sz="1600" dirty="0">
                <a:latin typeface="GenSenRounded JP R" pitchFamily="34" charset="-128"/>
                <a:ea typeface="GenSenRounded JP R" pitchFamily="34" charset="-128"/>
              </a:rPr>
              <a:t>因此可以了解到，</a:t>
            </a:r>
            <a:r>
              <a:rPr lang="en-US" altLang="zh-TW" sz="1600" dirty="0">
                <a:latin typeface="GenSenRounded JP R" pitchFamily="34" charset="-128"/>
                <a:ea typeface="GenSenRounded JP R" pitchFamily="34" charset="-128"/>
              </a:rPr>
              <a:t>AI</a:t>
            </a:r>
            <a:r>
              <a:rPr lang="zh-TW" altLang="en-US" sz="1600" dirty="0">
                <a:latin typeface="GenSenRounded JP R" pitchFamily="34" charset="-128"/>
                <a:ea typeface="GenSenRounded JP R" pitchFamily="34" charset="-128"/>
              </a:rPr>
              <a:t>很依靠於數據上，而很多數據</a:t>
            </a:r>
            <a:r>
              <a:rPr lang="zh-TW" altLang="en-US" sz="1600" dirty="0" smtClean="0">
                <a:latin typeface="GenSenRounded JP R" pitchFamily="34" charset="-128"/>
                <a:ea typeface="GenSenRounded JP R" pitchFamily="34" charset="-128"/>
              </a:rPr>
              <a:t>集合在一起</a:t>
            </a:r>
            <a:r>
              <a:rPr lang="zh-TW" altLang="en-US" sz="1600" dirty="0">
                <a:latin typeface="GenSenRounded JP R" pitchFamily="34" charset="-128"/>
                <a:ea typeface="GenSenRounded JP R" pitchFamily="34" charset="-128"/>
              </a:rPr>
              <a:t>我們稱作數據集</a:t>
            </a:r>
            <a:r>
              <a:rPr lang="en-US" altLang="zh-TW" sz="1600" dirty="0">
                <a:latin typeface="GenSenRounded JP R" pitchFamily="34" charset="-128"/>
                <a:ea typeface="GenSenRounded JP R" pitchFamily="34" charset="-128"/>
              </a:rPr>
              <a:t>(Dataset)</a:t>
            </a:r>
            <a:r>
              <a:rPr lang="zh-TW" altLang="en-US" sz="1600" dirty="0">
                <a:latin typeface="GenSenRounded JP R" pitchFamily="34" charset="-128"/>
                <a:ea typeface="GenSenRounded JP R" pitchFamily="34" charset="-128"/>
              </a:rPr>
              <a:t>，有了</a:t>
            </a:r>
            <a:r>
              <a:rPr lang="en-US" altLang="zh-TW" sz="1600" dirty="0">
                <a:latin typeface="GenSenRounded JP R" pitchFamily="34" charset="-128"/>
                <a:ea typeface="GenSenRounded JP R" pitchFamily="34" charset="-128"/>
              </a:rPr>
              <a:t>Dataset</a:t>
            </a:r>
            <a:r>
              <a:rPr lang="zh-TW" altLang="en-US" sz="1600" dirty="0">
                <a:latin typeface="GenSenRounded JP R" pitchFamily="34" charset="-128"/>
                <a:ea typeface="GenSenRounded JP R" pitchFamily="34" charset="-128"/>
              </a:rPr>
              <a:t>才可以進行</a:t>
            </a:r>
            <a:r>
              <a:rPr lang="en-US" altLang="zh-TW" sz="1600" dirty="0">
                <a:latin typeface="GenSenRounded JP R" pitchFamily="34" charset="-128"/>
                <a:ea typeface="GenSenRounded JP R" pitchFamily="34" charset="-128"/>
              </a:rPr>
              <a:t>AI</a:t>
            </a:r>
            <a:r>
              <a:rPr lang="zh-TW" altLang="en-US" sz="1600" dirty="0">
                <a:latin typeface="GenSenRounded JP R" pitchFamily="34" charset="-128"/>
                <a:ea typeface="GenSenRounded JP R" pitchFamily="34" charset="-128"/>
              </a:rPr>
              <a:t>演算法的統計與計算，而</a:t>
            </a:r>
            <a:r>
              <a:rPr lang="en-US" altLang="zh-TW" sz="1600" dirty="0">
                <a:latin typeface="GenSenRounded JP R" pitchFamily="34" charset="-128"/>
                <a:ea typeface="GenSenRounded JP R" pitchFamily="34" charset="-128"/>
              </a:rPr>
              <a:t>AI</a:t>
            </a:r>
            <a:r>
              <a:rPr lang="zh-TW" altLang="en-US" sz="1600" dirty="0">
                <a:latin typeface="GenSenRounded JP R" pitchFamily="34" charset="-128"/>
                <a:ea typeface="GenSenRounded JP R" pitchFamily="34" charset="-128"/>
              </a:rPr>
              <a:t>很難單獨存在，必須要依賴相當程度的現場一線的工作經驗來指示數據的收集以及與專家系統合作。</a:t>
            </a:r>
          </a:p>
        </p:txBody>
      </p:sp>
      <p:pic>
        <p:nvPicPr>
          <p:cNvPr id="5" name="Picture 2" descr="データ分析のイラスト | かわいいフリー素材集 いらすとや">
            <a:extLst>
              <a:ext uri="{FF2B5EF4-FFF2-40B4-BE49-F238E27FC236}">
                <a16:creationId xmlns="" xmlns:a16="http://schemas.microsoft.com/office/drawing/2014/main" id="{DC47ADA7-11FE-4075-B7E5-7359A4B24F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4037" y="2378597"/>
            <a:ext cx="2244215" cy="249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456456"/>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er Engagement Platform by Slidesgo">
  <a:themeElements>
    <a:clrScheme name="Simple Light">
      <a:dk1>
        <a:srgbClr val="191919"/>
      </a:dk1>
      <a:lt1>
        <a:srgbClr val="E8E8E7"/>
      </a:lt1>
      <a:dk2>
        <a:srgbClr val="C3D5D9"/>
      </a:dk2>
      <a:lt2>
        <a:srgbClr val="89ACB2"/>
      </a:lt2>
      <a:accent1>
        <a:srgbClr val="507F89"/>
      </a:accent1>
      <a:accent2>
        <a:srgbClr val="0F5765"/>
      </a:accent2>
      <a:accent3>
        <a:srgbClr val="0A3C46"/>
      </a:accent3>
      <a:accent4>
        <a:srgbClr val="FFFFFF"/>
      </a:accent4>
      <a:accent5>
        <a:srgbClr val="D9E5E7"/>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TotalTime>
  <Words>1214</Words>
  <Application>Microsoft Office PowerPoint</Application>
  <PresentationFormat>如螢幕大小 (16:9)</PresentationFormat>
  <Paragraphs>71</Paragraphs>
  <Slides>17</Slides>
  <Notes>0</Notes>
  <HiddenSlides>0</HiddenSlides>
  <MMClips>2</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17</vt:i4>
      </vt:variant>
    </vt:vector>
  </HeadingPairs>
  <TitlesOfParts>
    <vt:vector size="28" baseType="lpstr">
      <vt:lpstr>Arial</vt:lpstr>
      <vt:lpstr>新細明體</vt:lpstr>
      <vt:lpstr>Karla</vt:lpstr>
      <vt:lpstr>華康粗黑體</vt:lpstr>
      <vt:lpstr>Yu Gothic Medium</vt:lpstr>
      <vt:lpstr>華康新綜藝體</vt:lpstr>
      <vt:lpstr>GenSenRounded JP R</vt:lpstr>
      <vt:lpstr>Figtree</vt:lpstr>
      <vt:lpstr>源泉圓體 R</vt:lpstr>
      <vt:lpstr>源泉圓體 B</vt:lpstr>
      <vt:lpstr>Customer Engagement Platform by Slidesgo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AI電流量測</dc:title>
  <dc:creator>apple</dc:creator>
  <cp:lastModifiedBy>apple</cp:lastModifiedBy>
  <cp:revision>64</cp:revision>
  <dcterms:modified xsi:type="dcterms:W3CDTF">2024-10-25T08:49:27Z</dcterms:modified>
</cp:coreProperties>
</file>